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A86D-94BA-42C1-872F-B4E1264F29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13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 rotWithShape="1">
          <a:blip r:embed="rId3"/>
          <a:srcRect l="32639" t="370" r="13750" b="-370"/>
          <a:stretch/>
        </p:blipFill>
        <p:spPr>
          <a:xfrm>
            <a:off x="0" y="12700"/>
            <a:ext cx="39116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010025" y="12700"/>
            <a:ext cx="8116888" cy="13255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010025" y="1825625"/>
            <a:ext cx="8116888" cy="50323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CF22D-B8FE-496B-B5C9-B2242D5618F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1030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01600"/>
            <a:ext cx="2200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0" y="1371600"/>
            <a:ext cx="12192000" cy="4143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0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1pPr>
      <a:lvl2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2pPr>
      <a:lvl3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3pPr>
      <a:lvl4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4pPr>
      <a:lvl5pPr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5pPr>
      <a:lvl6pPr marL="457200"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6pPr>
      <a:lvl7pPr marL="914400"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7pPr>
      <a:lvl8pPr marL="1371600"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8pPr>
      <a:lvl9pPr marL="1828800" algn="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9pPr>
    </p:titleStyle>
    <p:bodyStyle>
      <a:lvl1pPr marL="228600" indent="-228600" algn="r" rtl="1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" panose="020B0604020202020204" pitchFamily="34" charset="0"/>
        </a:defRPr>
      </a:lvl1pPr>
      <a:lvl2pPr marL="685800" indent="-228600" algn="r" rtl="1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r" rtl="1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r" rtl="1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r" rtl="1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נושאים לתוכנית עבודה 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025" y="1825625"/>
            <a:ext cx="811688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241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ת3" id="{58B401C0-08A8-4665-9760-D8AC64AFEF71}" vid="{3AF0DD4E-37A3-46EB-A146-E2C9AFAC3C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3</Words>
  <Application>Microsoft Office PowerPoint</Application>
  <PresentationFormat>מסך רחב</PresentationFormat>
  <Paragraphs>1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Arial Unicode MS</vt:lpstr>
      <vt:lpstr>Calibri</vt:lpstr>
      <vt:lpstr>ערכת נושא Office</vt:lpstr>
      <vt:lpstr>נושאים לתוכנית עבודה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דוח שנתי ועדה חקלאית 181017</dc:title>
  <dc:creator>Uriel Ben Haim</dc:creator>
  <dc:description>נושאים לתוכנית עבודה</dc:description>
  <cp:lastModifiedBy>Neta</cp:lastModifiedBy>
  <cp:revision>12</cp:revision>
  <dcterms:created xsi:type="dcterms:W3CDTF">2017-10-08T09:38:15Z</dcterms:created>
  <dcterms:modified xsi:type="dcterms:W3CDTF">2017-11-26T15:26:08Z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דוח שנתי ועדה חקלאית 181017</vt:lpwstr>
  </property>
  <property fmtid="{D5CDD505-2E9C-101B-9397-08002B2CF9AE}" pid="3" name="SlideDescription">
    <vt:lpwstr>נושאים לתוכנית עבודה </vt:lpwstr>
  </property>
</Properties>
</file>