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9"/>
  </p:notesMasterIdLst>
  <p:sldIdLst>
    <p:sldId id="333" r:id="rId2"/>
    <p:sldId id="329" r:id="rId3"/>
    <p:sldId id="334" r:id="rId4"/>
    <p:sldId id="335" r:id="rId5"/>
    <p:sldId id="336" r:id="rId6"/>
    <p:sldId id="337" r:id="rId7"/>
    <p:sldId id="311" r:id="rId8"/>
  </p:sldIdLst>
  <p:sldSz cx="9144000" cy="5143500" type="screen16x9"/>
  <p:notesSz cx="6858000" cy="9144000"/>
  <p:photoAlbum layout="1pic"/>
  <p:defaultTextStyle>
    <a:defPPr>
      <a:defRPr lang="he-IL"/>
    </a:defPPr>
    <a:lvl1pPr marL="0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57113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14226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71341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28453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285566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742679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199794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656907" algn="r" defTabSz="914226" rtl="1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aximized" horzBarState="maximized">
    <p:restoredLeft sz="84380"/>
    <p:restoredTop sz="94660"/>
  </p:normalViewPr>
  <p:slideViewPr>
    <p:cSldViewPr>
      <p:cViewPr varScale="1">
        <p:scale>
          <a:sx n="90" d="100"/>
          <a:sy n="90" d="100"/>
        </p:scale>
        <p:origin x="1008" y="9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____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e-I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he-IL"/>
    </a:p>
  </c:txPr>
  <c:externalData r:id="rId1">
    <c:autoUpdate val="0"/>
  </c:externalData>
  <c:userShapes r:id="rId2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6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0.71971</cdr:x>
      <cdr:y>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0"/>
          <a:ext cx="5922927" cy="3394075"/>
        </a:xfrm>
        <a:prstGeom xmlns:a="http://schemas.openxmlformats.org/drawingml/2006/main" prst="rect">
          <a:avLst/>
        </a:prstGeom>
      </cdr:spPr>
    </cdr:pic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02E266F-BA2A-499E-A9AF-3C6F6D00D8E5}" type="datetimeFigureOut">
              <a:rPr lang="he-IL" smtClean="0"/>
              <a:t>י"ד/אייר/תשע"ז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8F5AC80-76E0-4360-95CF-25B9181B7E2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13476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13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26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41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53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566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679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794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07" algn="r" defTabSz="914226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2A13CD-3F11-49E6-BE3A-639A98277A12}" type="datetime8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6A4D7E-F918-47D3-A38E-ED71321300EE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93830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C71861-D432-4524-A080-BBDB50A4A9C0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4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2D22DB-8DB2-429E-B491-28FB54D0A6DC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8574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7" y="204790"/>
            <a:ext cx="3008313" cy="871538"/>
          </a:xfrm>
        </p:spPr>
        <p:txBody>
          <a:bodyPr anchor="b"/>
          <a:lstStyle>
            <a:lvl1pPr algn="r">
              <a:defRPr sz="19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04815"/>
            <a:ext cx="5111750" cy="4389835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7" y="1076330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41" indent="0">
              <a:buNone/>
              <a:defRPr sz="1000"/>
            </a:lvl4pPr>
            <a:lvl5pPr marL="1828453" indent="0">
              <a:buNone/>
              <a:defRPr sz="1000"/>
            </a:lvl5pPr>
            <a:lvl6pPr marL="2285566" indent="0">
              <a:buNone/>
              <a:defRPr sz="1000"/>
            </a:lvl6pPr>
            <a:lvl7pPr marL="2742679" indent="0">
              <a:buNone/>
              <a:defRPr sz="1000"/>
            </a:lvl7pPr>
            <a:lvl8pPr marL="3199794" indent="0">
              <a:buNone/>
              <a:defRPr sz="1000"/>
            </a:lvl8pPr>
            <a:lvl9pPr marL="3656907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9ED40-C076-4DEE-AD58-DF20D466916A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BD7C12-C11D-4B3F-8AAF-952BC357B23E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27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3600453"/>
            <a:ext cx="5486400" cy="425054"/>
          </a:xfrm>
        </p:spPr>
        <p:txBody>
          <a:bodyPr anchor="b"/>
          <a:lstStyle>
            <a:lvl1pPr algn="r">
              <a:defRPr sz="1900" b="1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459580"/>
            <a:ext cx="5486400" cy="3086100"/>
          </a:xfrm>
        </p:spPr>
        <p:txBody>
          <a:bodyPr rtlCol="1">
            <a:normAutofit/>
          </a:bodyPr>
          <a:lstStyle>
            <a:lvl1pPr marL="0" indent="0">
              <a:buNone/>
              <a:defRPr sz="3100"/>
            </a:lvl1pPr>
            <a:lvl2pPr marL="457113" indent="0">
              <a:buNone/>
              <a:defRPr sz="2700"/>
            </a:lvl2pPr>
            <a:lvl3pPr marL="914226" indent="0">
              <a:buNone/>
              <a:defRPr sz="2300"/>
            </a:lvl3pPr>
            <a:lvl4pPr marL="1371341" indent="0">
              <a:buNone/>
              <a:defRPr sz="1900"/>
            </a:lvl4pPr>
            <a:lvl5pPr marL="1828453" indent="0">
              <a:buNone/>
              <a:defRPr sz="1900"/>
            </a:lvl5pPr>
            <a:lvl6pPr marL="2285566" indent="0">
              <a:buNone/>
              <a:defRPr sz="1900"/>
            </a:lvl6pPr>
            <a:lvl7pPr marL="2742679" indent="0">
              <a:buNone/>
              <a:defRPr sz="1900"/>
            </a:lvl7pPr>
            <a:lvl8pPr marL="3199794" indent="0">
              <a:buNone/>
              <a:defRPr sz="1900"/>
            </a:lvl8pPr>
            <a:lvl9pPr marL="3656907" indent="0">
              <a:buNone/>
              <a:defRPr sz="1900"/>
            </a:lvl9pPr>
          </a:lstStyle>
          <a:p>
            <a:pPr lvl="0"/>
            <a:endParaRPr lang="he-IL" noProof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113" indent="0">
              <a:buNone/>
              <a:defRPr sz="1200"/>
            </a:lvl2pPr>
            <a:lvl3pPr marL="914226" indent="0">
              <a:buNone/>
              <a:defRPr sz="1000"/>
            </a:lvl3pPr>
            <a:lvl4pPr marL="1371341" indent="0">
              <a:buNone/>
              <a:defRPr sz="1000"/>
            </a:lvl4pPr>
            <a:lvl5pPr marL="1828453" indent="0">
              <a:buNone/>
              <a:defRPr sz="1000"/>
            </a:lvl5pPr>
            <a:lvl6pPr marL="2285566" indent="0">
              <a:buNone/>
              <a:defRPr sz="1000"/>
            </a:lvl6pPr>
            <a:lvl7pPr marL="2742679" indent="0">
              <a:buNone/>
              <a:defRPr sz="1000"/>
            </a:lvl7pPr>
            <a:lvl8pPr marL="3199794" indent="0">
              <a:buNone/>
              <a:defRPr sz="1000"/>
            </a:lvl8pPr>
            <a:lvl9pPr marL="3656907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942B94-95EE-429D-8AB2-CBBB469DF82A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7AE0-F70A-4C7E-B1AC-B77443E688A1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13744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ABE15D-1211-4A39-A68B-20A0635490BB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59FA0-33C2-443D-A469-4EF242C7F459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40405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771550"/>
            <a:ext cx="1903040" cy="3823094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843558"/>
            <a:ext cx="5915000" cy="3740570"/>
          </a:xfrm>
        </p:spPr>
        <p:txBody>
          <a:bodyPr vert="horz"/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8CC27-A270-4F5C-9E3B-FE661F096435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66CD1-EB5A-4591-9CF0-0D555F537692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3141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לוגו ממ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597846"/>
            <a:ext cx="7772400" cy="110251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037C8-6725-4F04-98A5-C7CB7851265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1FA97-E363-4351-AB38-CDA5209C55FC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2617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לוגו ממ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1597846"/>
            <a:ext cx="7772400" cy="1102517"/>
          </a:xfrm>
        </p:spPr>
        <p:txBody>
          <a:bodyPr/>
          <a:lstStyle/>
          <a:p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dirty="0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0037C8-6725-4F04-98A5-C7CB7851265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1FA97-E363-4351-AB38-CDA5209C55FC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לבן 7"/>
          <p:cNvSpPr/>
          <p:nvPr userDrawn="1"/>
        </p:nvSpPr>
        <p:spPr>
          <a:xfrm>
            <a:off x="0" y="5056029"/>
            <a:ext cx="9144000" cy="87475"/>
          </a:xfrm>
          <a:prstGeom prst="rect">
            <a:avLst/>
          </a:prstGeom>
          <a:solidFill>
            <a:srgbClr val="EAB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19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מציין מיקום של כותרת 1"/>
          <p:cNvSpPr>
            <a:spLocks noGrp="1"/>
          </p:cNvSpPr>
          <p:nvPr>
            <p:ph type="ctrTitle"/>
          </p:nvPr>
        </p:nvSpPr>
        <p:spPr>
          <a:xfrm>
            <a:off x="685800" y="1597846"/>
            <a:ext cx="7772400" cy="1102517"/>
          </a:xfrm>
        </p:spPr>
        <p:txBody>
          <a:bodyPr/>
          <a:lstStyle>
            <a:lvl1pPr algn="ctr">
              <a:defRPr sz="4100" smtClean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 lvl="0"/>
            <a:r>
              <a:rPr lang="he-IL" noProof="0"/>
              <a:t>לחץ כדי לערוך סגנון כותרת של תבנית בסיס</a:t>
            </a:r>
          </a:p>
        </p:txBody>
      </p:sp>
      <p:sp>
        <p:nvSpPr>
          <p:cNvPr id="22531" name="מציין מיקום טקסט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mtClean="0">
                <a:latin typeface="Arial" pitchFamily="34" charset="0"/>
              </a:defRPr>
            </a:lvl1pPr>
          </a:lstStyle>
          <a:p>
            <a:pPr lvl="0"/>
            <a:r>
              <a:rPr lang="he-IL" noProof="0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4683921"/>
            <a:ext cx="2133600" cy="357188"/>
          </a:xfrm>
        </p:spPr>
        <p:txBody>
          <a:bodyPr/>
          <a:lstStyle>
            <a:lvl1pPr algn="r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03C5733B-18C6-4901-BD2C-96587B160116}" type="datetime8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4683921"/>
            <a:ext cx="2895600" cy="357188"/>
          </a:xfrm>
        </p:spPr>
        <p:txBody>
          <a:bodyPr/>
          <a:lstStyle>
            <a:lvl1pPr>
              <a:defRPr>
                <a:latin typeface="Arial" pitchFamily="34" charset="0"/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4683921"/>
            <a:ext cx="2133600" cy="357188"/>
          </a:xfrm>
        </p:spPr>
        <p:txBody>
          <a:bodyPr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7ECE3D-10FB-4398-91AD-AEC9816BD9A0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22535" name="Picture 7" descr="logoPPT"/>
          <p:cNvPicPr>
            <a:picLocks noChangeAspect="1" noChangeArrowheads="1"/>
          </p:cNvPicPr>
          <p:nvPr userDrawn="1"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12095" y="4300560"/>
            <a:ext cx="1133475" cy="692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060540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100">
                <a:cs typeface="+mj-cs"/>
              </a:defRPr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878C5D-7EBA-4BC2-BFD5-7E9B7CE5D0F4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963A9-5C28-41AD-B78C-E3531DC994E3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6356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3305194"/>
            <a:ext cx="7772400" cy="1021556"/>
          </a:xfrm>
        </p:spPr>
        <p:txBody>
          <a:bodyPr anchor="t"/>
          <a:lstStyle>
            <a:lvl1pPr algn="r">
              <a:defRPr sz="4100" b="1" cap="all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180039"/>
            <a:ext cx="7772400" cy="1125141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57113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42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4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5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6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7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17CF3-2166-43F6-9CA7-DFFFA06FBD48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225934-02B9-4259-9C53-9E8B0A007E05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7979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200156"/>
            <a:ext cx="4038600" cy="339447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200156"/>
            <a:ext cx="4038600" cy="339447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2946-93C3-4396-A3B2-B318008C2E7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7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2B24B2-84B2-4417-80B4-4600F20CA4C5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12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151337"/>
            <a:ext cx="4040188" cy="47982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13" indent="0">
              <a:buNone/>
              <a:defRPr sz="1900" b="1"/>
            </a:lvl2pPr>
            <a:lvl3pPr marL="914226" indent="0">
              <a:buNone/>
              <a:defRPr sz="1700" b="1"/>
            </a:lvl3pPr>
            <a:lvl4pPr marL="1371341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4" indent="0">
              <a:buNone/>
              <a:defRPr sz="1600" b="1"/>
            </a:lvl8pPr>
            <a:lvl9pPr marL="3656907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1631160"/>
            <a:ext cx="4040188" cy="296346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44" y="1151337"/>
            <a:ext cx="4041775" cy="47982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57113" indent="0">
              <a:buNone/>
              <a:defRPr sz="1900" b="1"/>
            </a:lvl2pPr>
            <a:lvl3pPr marL="914226" indent="0">
              <a:buNone/>
              <a:defRPr sz="1700" b="1"/>
            </a:lvl3pPr>
            <a:lvl4pPr marL="1371341" indent="0">
              <a:buNone/>
              <a:defRPr sz="1600" b="1"/>
            </a:lvl4pPr>
            <a:lvl5pPr marL="1828453" indent="0">
              <a:buNone/>
              <a:defRPr sz="1600" b="1"/>
            </a:lvl5pPr>
            <a:lvl6pPr marL="2285566" indent="0">
              <a:buNone/>
              <a:defRPr sz="1600" b="1"/>
            </a:lvl6pPr>
            <a:lvl7pPr marL="2742679" indent="0">
              <a:buNone/>
              <a:defRPr sz="1600" b="1"/>
            </a:lvl7pPr>
            <a:lvl8pPr marL="3199794" indent="0">
              <a:buNone/>
              <a:defRPr sz="1600" b="1"/>
            </a:lvl8pPr>
            <a:lvl9pPr marL="3656907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44" y="1631160"/>
            <a:ext cx="4041775" cy="2963464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62813-C216-4C2B-B4A6-C96DA5D0429E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9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5B60E8-EACB-403C-8AAA-BACD76E6E7F9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409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781B7-E114-4516-B471-D3A787FA9590}" type="datetime8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e-IL"/>
          </a:p>
        </p:txBody>
      </p:sp>
      <p:sp>
        <p:nvSpPr>
          <p:cNvPr id="5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0CEC26-8096-4B51-8E8B-D47FB9CAB47F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924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3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מציין מיקום של כותרת 1"/>
          <p:cNvSpPr>
            <a:spLocks noGrp="1"/>
          </p:cNvSpPr>
          <p:nvPr>
            <p:ph type="title"/>
          </p:nvPr>
        </p:nvSpPr>
        <p:spPr bwMode="auto">
          <a:xfrm>
            <a:off x="457201" y="-20239"/>
            <a:ext cx="8219256" cy="647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/>
              <a:t>לחץ כדי לערוך סגנון כותרת של תבנית בסיס</a:t>
            </a:r>
          </a:p>
        </p:txBody>
      </p:sp>
      <p:sp>
        <p:nvSpPr>
          <p:cNvPr id="1027" name="מציין מיקום טקסט 2"/>
          <p:cNvSpPr>
            <a:spLocks noGrp="1"/>
          </p:cNvSpPr>
          <p:nvPr>
            <p:ph type="body" idx="1"/>
          </p:nvPr>
        </p:nvSpPr>
        <p:spPr bwMode="auto">
          <a:xfrm>
            <a:off x="457200" y="1200156"/>
            <a:ext cx="8229600" cy="33944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dirty="0"/>
              <a:t>לחץ כדי לערוך סגנונות טקסט של תבנית בסיס</a:t>
            </a:r>
          </a:p>
          <a:p>
            <a:pPr lvl="1"/>
            <a:r>
              <a:rPr lang="he-IL" dirty="0"/>
              <a:t>רמה שנייה</a:t>
            </a:r>
          </a:p>
          <a:p>
            <a:pPr lvl="2"/>
            <a:r>
              <a:rPr lang="he-IL" dirty="0"/>
              <a:t>רמה שלישית</a:t>
            </a:r>
          </a:p>
          <a:p>
            <a:pPr lvl="3"/>
            <a:r>
              <a:rPr lang="he-IL" dirty="0"/>
              <a:t>רמה רביעית</a:t>
            </a:r>
          </a:p>
          <a:p>
            <a:pPr lvl="4"/>
            <a:r>
              <a:rPr lang="he-IL" dirty="0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4767286"/>
            <a:ext cx="2133600" cy="273842"/>
          </a:xfrm>
          <a:prstGeom prst="rect">
            <a:avLst/>
          </a:prstGeom>
        </p:spPr>
        <p:txBody>
          <a:bodyPr vert="horz" lIns="91422" tIns="45711" rIns="91422" bIns="45711" rtlCol="1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B2A13CD-3F11-49E6-BE3A-639A98277A12}" type="datetime8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 מאי 17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4767286"/>
            <a:ext cx="2895600" cy="273842"/>
          </a:xfrm>
          <a:prstGeom prst="rect">
            <a:avLst/>
          </a:prstGeom>
        </p:spPr>
        <p:txBody>
          <a:bodyPr vert="horz" wrap="square" lIns="91422" tIns="45711" rIns="91422" bIns="45711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4767286"/>
            <a:ext cx="2133600" cy="273842"/>
          </a:xfrm>
          <a:prstGeom prst="rect">
            <a:avLst/>
          </a:prstGeom>
        </p:spPr>
        <p:txBody>
          <a:bodyPr vert="horz" lIns="91422" tIns="45711" rIns="91422" bIns="45711" rtlCol="1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6A4D7E-F918-47D3-A38E-ED71321300EE}" type="slidenum">
              <a:rPr lang="he-IL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מלבן 1"/>
          <p:cNvSpPr/>
          <p:nvPr userDrawn="1"/>
        </p:nvSpPr>
        <p:spPr>
          <a:xfrm>
            <a:off x="0" y="-20535"/>
            <a:ext cx="9144000" cy="648074"/>
          </a:xfrm>
          <a:prstGeom prst="rect">
            <a:avLst/>
          </a:prstGeom>
          <a:solidFill>
            <a:schemeClr val="bg2">
              <a:lumMod val="10000"/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1" anchor="ctr"/>
          <a:lstStyle/>
          <a:p>
            <a:r>
              <a:rPr lang="he-IL" sz="3100" dirty="0">
                <a:solidFill>
                  <a:prstClr val="white"/>
                </a:solidFill>
              </a:rPr>
              <a:t>   </a:t>
            </a:r>
          </a:p>
        </p:txBody>
      </p:sp>
      <p:sp>
        <p:nvSpPr>
          <p:cNvPr id="9" name="מלבן 8"/>
          <p:cNvSpPr/>
          <p:nvPr userDrawn="1"/>
        </p:nvSpPr>
        <p:spPr>
          <a:xfrm>
            <a:off x="0" y="5056029"/>
            <a:ext cx="9144000" cy="87475"/>
          </a:xfrm>
          <a:prstGeom prst="rect">
            <a:avLst/>
          </a:prstGeom>
          <a:solidFill>
            <a:srgbClr val="EAB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2" tIns="45711" rIns="91422" bIns="45711" rtlCol="1" anchor="ctr"/>
          <a:lstStyle/>
          <a:p>
            <a:pPr algn="ctr"/>
            <a:endParaRPr lang="he-IL">
              <a:solidFill>
                <a:prstClr val="white"/>
              </a:solidFill>
            </a:endParaRPr>
          </a:p>
        </p:txBody>
      </p:sp>
      <p:sp>
        <p:nvSpPr>
          <p:cNvPr id="10" name="כותרת 1"/>
          <p:cNvSpPr txBox="1">
            <a:spLocks/>
          </p:cNvSpPr>
          <p:nvPr userDrawn="1"/>
        </p:nvSpPr>
        <p:spPr>
          <a:xfrm>
            <a:off x="817241" y="-20537"/>
            <a:ext cx="8219256" cy="647775"/>
          </a:xfrm>
          <a:prstGeom prst="rect">
            <a:avLst/>
          </a:prstGeom>
        </p:spPr>
        <p:txBody>
          <a:bodyPr lIns="91422" tIns="45711" rIns="91422" bIns="45711"/>
          <a:lstStyle>
            <a:lvl1pPr algn="r" rtl="1" fontAlgn="base">
              <a:spcBef>
                <a:spcPct val="0"/>
              </a:spcBef>
              <a:spcAft>
                <a:spcPct val="0"/>
              </a:spcAft>
              <a:defRPr sz="3600" kern="1200">
                <a:solidFill>
                  <a:schemeClr val="bg1"/>
                </a:solidFill>
                <a:latin typeface="+mj-lt"/>
                <a:ea typeface="+mj-ea"/>
                <a:cs typeface="Arial" pitchFamily="34" charset="0"/>
              </a:defRPr>
            </a:lvl1pPr>
            <a:lvl2pPr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2pPr>
            <a:lvl3pPr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3pPr>
            <a:lvl4pPr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4pPr>
            <a:lvl5pPr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5pPr>
            <a:lvl6pPr marL="457200"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6pPr>
            <a:lvl7pPr marL="914400"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7pPr>
            <a:lvl8pPr marL="1371600"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8pPr>
            <a:lvl9pPr marL="1828800" algn="r" rtl="1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bg1"/>
                </a:solidFill>
                <a:latin typeface="Calibri" pitchFamily="34" charset="0"/>
                <a:cs typeface="Arial" pitchFamily="34" charset="0"/>
              </a:defRPr>
            </a:lvl9pPr>
          </a:lstStyle>
          <a:p>
            <a:endParaRPr lang="he-IL" sz="3300" dirty="0">
              <a:solidFill>
                <a:prstClr val="white"/>
              </a:solidFill>
              <a:cs typeface="Gisha"/>
            </a:endParaRPr>
          </a:p>
        </p:txBody>
      </p:sp>
      <p:pic>
        <p:nvPicPr>
          <p:cNvPr id="7" name="תמונה 6"/>
          <p:cNvPicPr>
            <a:picLocks noChangeAspect="1"/>
          </p:cNvPicPr>
          <p:nvPr userDrawn="1"/>
        </p:nvPicPr>
        <p:blipFill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36513" y="-20537"/>
            <a:ext cx="1691680" cy="951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31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ransition>
    <p:fade/>
  </p:transition>
  <p:hf hdr="0" ftr="0" dt="0"/>
  <p:txStyles>
    <p:titleStyle>
      <a:lvl1pPr algn="r" rtl="1" fontAlgn="base">
        <a:spcBef>
          <a:spcPct val="0"/>
        </a:spcBef>
        <a:spcAft>
          <a:spcPct val="0"/>
        </a:spcAft>
        <a:defRPr sz="3700" kern="1200">
          <a:solidFill>
            <a:schemeClr val="bg1"/>
          </a:solidFill>
          <a:latin typeface="+mj-lt"/>
          <a:ea typeface="+mj-ea"/>
          <a:cs typeface="Arial" pitchFamily="34" charset="0"/>
        </a:defRPr>
      </a:lvl1pPr>
      <a:lvl2pPr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2pPr>
      <a:lvl3pPr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3pPr>
      <a:lvl4pPr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4pPr>
      <a:lvl5pPr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5pPr>
      <a:lvl6pPr marL="457113"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6pPr>
      <a:lvl7pPr marL="914226"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7pPr>
      <a:lvl8pPr marL="1371341"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8pPr>
      <a:lvl9pPr marL="1828453" algn="r" rtl="1" fontAlgn="base">
        <a:spcBef>
          <a:spcPct val="0"/>
        </a:spcBef>
        <a:spcAft>
          <a:spcPct val="0"/>
        </a:spcAft>
        <a:defRPr sz="3700">
          <a:solidFill>
            <a:schemeClr val="bg1"/>
          </a:solidFill>
          <a:latin typeface="Calibri" pitchFamily="34" charset="0"/>
          <a:cs typeface="Arial" pitchFamily="34" charset="0"/>
        </a:defRPr>
      </a:lvl9pPr>
    </p:titleStyle>
    <p:bodyStyle>
      <a:lvl1pPr marL="342835" indent="-342835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09" indent="-285697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784" indent="-228556" algn="r" rtl="1" fontAlgn="base">
        <a:spcBef>
          <a:spcPct val="20000"/>
        </a:spcBef>
        <a:spcAft>
          <a:spcPct val="0"/>
        </a:spcAft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897" indent="-228556" algn="r" rtl="1" fontAlgn="base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010" indent="-228556" algn="r" rtl="1" fontAlgn="base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123" indent="-228556" algn="r" defTabSz="914226" rtl="1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238" indent="-228556" algn="r" defTabSz="914226" rtl="1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351" indent="-228556" algn="r" defTabSz="914226" rtl="1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463" indent="-228556" algn="r" defTabSz="914226" rtl="1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13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26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41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53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566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679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94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07" algn="r" defTabSz="914226" rtl="1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תמונה 5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3401110"/>
            <a:ext cx="9144000" cy="1653648"/>
          </a:xfrm>
          <a:prstGeom prst="rect">
            <a:avLst/>
          </a:prstGeom>
        </p:spPr>
      </p:pic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0" y="1253209"/>
            <a:ext cx="9179496" cy="1102517"/>
          </a:xfrm>
          <a:solidFill>
            <a:srgbClr val="FFC000"/>
          </a:solidFill>
        </p:spPr>
        <p:txBody>
          <a:bodyPr/>
          <a:lstStyle/>
          <a:p>
            <a:pPr algn="ctr"/>
            <a:r>
              <a:rPr lang="he-IL" sz="3600" dirty="0" smtClean="0">
                <a:solidFill>
                  <a:schemeClr val="bg1"/>
                </a:solidFill>
                <a:cs typeface="+mn-cs"/>
              </a:rPr>
              <a:t>כנס מהנדסי מועצות אזוריות ה-</a:t>
            </a:r>
            <a:r>
              <a:rPr lang="en-US" sz="4000" b="1" dirty="0" smtClean="0">
                <a:solidFill>
                  <a:schemeClr val="bg1"/>
                </a:solidFill>
                <a:cs typeface="+mn-cs"/>
              </a:rPr>
              <a:t>I</a:t>
            </a:r>
            <a:endParaRPr lang="he-IL" sz="4000" b="1" dirty="0">
              <a:solidFill>
                <a:schemeClr val="bg1"/>
              </a:solidFill>
              <a:cs typeface="+mn-cs"/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539552" y="51470"/>
            <a:ext cx="84969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</a:pPr>
            <a:r>
              <a:rPr lang="he-IL" sz="2000" dirty="0" smtClean="0">
                <a:solidFill>
                  <a:prstClr val="white"/>
                </a:solidFill>
                <a:ea typeface="+mj-ea"/>
              </a:rPr>
              <a:t>מאי 2017			   			אייר תשע"ז</a:t>
            </a:r>
            <a:endParaRPr lang="he-IL" sz="2000" dirty="0">
              <a:solidFill>
                <a:prstClr val="white"/>
              </a:solidFill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91404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-4556" y="5072760"/>
            <a:ext cx="9180512" cy="70740"/>
          </a:xfrm>
          <a:prstGeom prst="rect">
            <a:avLst/>
          </a:prstGeom>
          <a:solidFill>
            <a:srgbClr val="E7C7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1763688" y="33477"/>
            <a:ext cx="66967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sz="2800" dirty="0" smtClean="0">
                <a:solidFill>
                  <a:schemeClr val="bg1"/>
                </a:solidFill>
              </a:rPr>
              <a:t>תכניות כוללניות</a:t>
            </a:r>
            <a:endParaRPr lang="he-IL" sz="2800" dirty="0">
              <a:solidFill>
                <a:schemeClr val="bg1"/>
              </a:solidFill>
            </a:endParaRPr>
          </a:p>
        </p:txBody>
      </p:sp>
      <p:sp>
        <p:nvSpPr>
          <p:cNvPr id="5" name="AutoShape 2" descr="data:image/png;base64,iVBORw0KGgoAAAANSUhEUgAAAlgAAAFzCAYAAADi5Xe0AAAgAElEQVR4XuydB3SURReG3y3pnRBCgNCRIi106XZ6UUBAQUEUBAQFpNfQpYNUlQ5SLVhAUVEQlR8QBUGUTggQCKT37O5/7sRdN5vdZHfzbc2dcziQ3Zk7d575kNd755sr02g0GnBjAkyACTABJsAEmAATkIyAjAWWZCzZEBNgAkyACTABJsAEBAEWWPwgMAEmwASYABNgAkxAYgIssCQGyuaYABNgAkyACTABJsACi58BJsAEmAATYAJMgAlITIAFlsRA2RwTYAJMgAkwASbABFhg8TPABJgAE2ACTIAJMAGJCbDAkhgom2MCTIAJMAEmwASYAAssfgaYABNgAkyACTABJiAxARZYEgNlc0yACTABJsAEmAATYIHFzwATYAJMgAkwASbABCQmwAJLYqBsjgkwASbABJgAE2ACLLD4GWACTIAJMAEmwASYgMQEWGBJDJTNMQEmwASYABNgAkyABRY/A0yACTABJsAEmAATkJgACyyJgbI5JsAEmAATYAJMgAmwwOJngAkwASbABJgAE2ACEhNggSUxUDbHBJgAE2ACTIAJMAEWWPwMMAEmwASYABNgAkxAYgIssCQGyuaYABNgAkyACTABJsACi58BJsAEmAATYAJMgAlITIAFlsRA2RwTYAJMgAkwASbABFhg8TPABJgAE2ACTIAJMAGJCbDAkhgom2MCTIAJMAEmwASYAAssfgaYABNgAkyACTABJiAxARZYEgNlc0yACTABJsAEmAATYIHFzwATYAJMgAkwASbABCQmwAJLYqBsjgkwASbABJgAE2ACLLD4GWACTIAJMAEmwASYgMQEWGBJDJTNMQEmwASYABNgAkyABRY/A0yACTABJsAEmAATkJgACyyJgbI5JsAEmAATYAJMgAmwwOJngAkwASbABJgAE2ACEhNggSUxUDbHBJgAE2ACTIAJMAEWWPwMSEbg+PHjaN26tbC3fft2vPjii0Ztm9tPMsfYEBNgAkyACTABOxNggWVn4O48nbnCydx+7syK18YEmAATYALuTYAFlnvvr11XZ65wMrefXZ3nyZgAE2ACTIAJSEiABZaEMEu6KXOFk7n9SjpPXj8TYAJMgAm4LgEWWK67dwU81xcuhl9WqlQJDRo0QOfOnfH8888jNDRU1+Xvv//GCy+8gD/++APR0dGYNm2a+G727NmYPn26GLd7927UrFlT9xl9/+STT2L06NHCplwuR2HzU/9nn30WO3bswMWLF3VntYzh1/YjH435sGzZMowZM0YMDQgIQKtWrTBgwAB0794dfn5+he4ozf/SSy8Z7UPri4qKEna6du2az5YxUZiRkYG3334b69ev163N19dX9xn5RowmTJiA5s2bQyaT4fTp08L2nTt3hA8033PPPYeBAweiYsWKOr+s9dONHmdeChNgAkzApQmwwHLp7cvv/NmzZ9GrVy9cunSp0FXRP/abNm1C7dq1RT9LBNb8+fMxefJknX0SEdu2bROixF4C6/Dhw3jmmWcKrLF3795YtWoVwsPDTa7f1FjDAbQeEk5aW+YKLBJ4Y8eOxZo1a3QmSdzu27cPTZo0we3bt8Xh/x9++CHflCTuNmzYgLZt24rPrfXTjR5nXgoTYAJMwKUJsMBy6e0z7rwxwZSUlIRPP/0UkyZNEtETirwsWLAAnp6eFgksmlGtVuP777/HkCFDcOPGDQwfPhxLliyBt7d3AYeMRXn0o2faAab6GYtg6U+SnJwshAlF3lJSUoS4mTt3Lry8vArdWUPB1L9/fzx8+BAffvihiDhRW7p0qeBEzVyBpV1bbm4udu7ciZEjRwq/5s2bJ9jrN+pDHMePHy+ihxSJo7cvK1eurOtmqZ9u+DjzkpgAE2ACLkmABZZLblvhTpuKSOmLmPbt24t0Xbly5SwWWDQ7iYYRI0aI6JV+Ss/QM1sLLJovKysLU6ZMESKvRo0aIlpUv359iwSW9kqJ+Ph4kW48dOiQ+H316tUiDWmpwKLJ9aNVQ4cOBaU2fXx8Cvj12WefibmI6bp160B9tc3UeTVTfrrh48xLYgJMgAm4JAEWWC65bdYJLBplLCJkSYpQO7O5wun+/fug6NC3334rhIMpkWGqX1ERLK0/+ik1EizdunWzSmCZWpc1AuvBgwciHfj1118XunZ9IaYfWTQVOaPPzeXvho83L4kJMAEm4BIEWGC5xDZZ5qQpweQIgaUfnaHD8zNmzIBCoSg0iqPfz1yBZembiab6O0JgFSbELPXTsieFezMBJsAEmICtCLDAshVZB9qVSmAVtgRzIiixsbEi9XXkyBFxoH7Xrl1GU3eF9TNXYDkiglXUFnMEqyhC/D0TYAJMwH0JsMByw711FoGlf9XA8uXLMWrUKHFVgWErrJ85AkvKM1iWRLCKenTMFVjWnMEyR+AW5R9/zwSYABNgArYjwALLdmwdZvnMmTPiXiu6rkH/XitLU4TFjWBpxVG9evWwZ88e1KpVy6jJwvoVJbASEhLEm3+WvkV48OBBdOrUSfijXzfRngIrOztbvEU4ceJEk28RWuqnwx46npgJMAEmwATyEWCB5UYPhLF7sAyLLltyyN0YGu14/e9MvUVYlDjS2iisn7HvpLwHi94QJBFDVyRQK67A0h+vz0h7wJ8EoTX3YJnrpxs9zrwUJsAEmIBLE2CB5dLbl9/5AwcOiAs/qdHlloMGDcK4cePy3UjuDgLL2E3udCdXly5dirz/Sn8sXe5Jb+29+uqrUCqVdhFYFy5cKHCTe58+fYQPYWFhug211k83epx5KUyACTABlybAAsult4+dZwJMgAkwASbABJyRAAssZ9wV9okJMAEmwASYABNwaQIssFx6+9h5JsAEmAATYAJMwBkJsMByxl1hn5gAE2ACTIAJMAGXJsACy6W3j51nAkyACTABJsAEnJEACyxn3BX2iQkwASbABJgAE3BpAiywXHr72HkmwASYABNgAkzAGQmwwHLGXWGfmAATYAJMgAkwAZcmwALLpbePnWcCTIAJMAEmwASckQALLGfcFfaJCTABJsAEmAATcGkCLLBcevvYeSbABJgAE2ACTMAZCbDAcsZdYZ+YABNgAkyACTABlybAAsult4+dZwJMgAkwASbABJyRAAssZ9wV9okJMAEmwASYABNwaQIssFx6+9h5JsAEmAATYAJMwBkJsMByxl1hn5gAE2ACTIAJMAGXJsACy6W3j51nAkyACTABJsAEnJEACyxn3BX2iQkwASbABJgAE3BpAiywXHr72HkmwASYABNgAkzAGQmwwHLGXWGfmAATYAJMgAkwAZcmwALLpbePnWcCTIAJMAEmwASckQALLGfcFfaJCTABJsAEmAATcGkCLLBcevvYeSbABEoagV8vJOPA8Xj8fjkV9xJzxPLLBHugYXV/dGtVGi3qBJY0JLxeJuCUBFhgOeW2sFNMgAkwgYIENnxxGxs+v1Momte7lsPrXSIYn0QE3n33XVSpUgW9e/eWyCKbKSkEWGCVlJ3mdTIBJuDSBChyNXLFJbPW8N7oGhzJMotU0Z1YYBXNiHsYJ8ACi58MJsAEmIALEJj8/lV8cyrBLE+faRKCea9VLdD30KFDmDx5MpKSksR3YWFh6NatG4YPH47g4GCcOHECu3btwrx587Bq1Sps3rwZI0aMwLBhw3D06FEMGTIEERERGDt2rBiXlpaG8ePH4/Dhw8KeUqlEvXr1MGrUKLRp0wYymSyfD/piRfvnXr16Ye/evTh16hRmzZoFHx8fHDx4EOfOnRO29dvSpUuxevVqne8vvfQSBg8eDJVKhalTp+KVV15BVFQU4uLiMGfOHMyYMQMbNmxAp06d0LBhQzx48ADR0dGYOXMm/vnnH91av/vuO2RkZKBmzZqYNm0aUlJSQP41adJE/L5+/XqdG2Tngw8+QEhIiFl7wZ1KLgEWWCV373nlTIAJuBCBThPO6s5cFeU2ncn6amH9At3UajWuXr2KrVu3YtKkSdBoNFi5ciUCAwOFyNIXWCR07ty5IwTZ9OnTRZqMWmJiohAvrVq1Qo8ePYSNxYsXo127dmjWrBl+//13LFmyBPPnz0dkZGSRAotSb+np6ZgyZQqefvppIYZI5CkUikLTciSiSAg2bdoUJLTOnDmDzz//HBMnTsTNmzfFusjPr776Cl5eXujZsycuX74s/CJ/9QVWcnIyFi1aJHwl8ZiQkIB169aJ8cRG2+hzEmjEgwVWUU8hf88Ci58BJsAEmIALEGgy9LRFXp5a39hofxIZWoFFIurChQvYvn27iNycPXtWF9Wh7yiqQ4Jk4MCBqF69us4ejaHI0Ny5c+Hn5yeiPCSwmjdvLqJJJEw6dOggftZvxiJYJLAyMzOFKDt27BiWLVsmbPft27fAeMMFkZjbuXOniHx5e3tj06ZNIoJFIvDXX38VETASjfTnMWPGCIGlFV5//fWXbq00ds2aNahUqRK6dOkiBB+tbdCgQfnWHRMTgwULFojvKOLHjQkURoAFFj8fTIAJMAEXIGArgWUouPRRmBJYhpEcfYFF4w1/1to0dZ7pm2++EdEoipKdPn0anTt3FoLP19fXpECjLwx9pxQgia2KFSuKtKa/v7/os2PHDhHZIoGkFZeGYpI+b9mypRBUxtZNkbpt27YJ8TV06NAC6U8XeITYRTsTYIFlZ+A8HRNgAkzAGgJSpAiNiRJrBFZhESxrBBYJrzp16qB169Z4++23RWqQUoWGzVCgGfOdIlaU8qN0IzWKZlEUjlKif//9N0jMUdqTznxpz5tR6pQiZyNHjhSRKWMC6+LFiyK1SLbo7Bo3JlAUARZYRRHi75kAE2ACTkBAikPuJDyuX78uhAVFiCgNaKnA0j+D1bFjR5ESJOFDgkibErQkgpWVlSV86dOnjzhUTmepSMSsWLFCHKjXb+YILPJny5Yt4pB9jRo1kJOTI4QR+Uep0K5du6Jt27b5zpvFx8dj9+7dGD16NDw8PIwKLDqIf//+fXFWjRsTMIcACyxzKHEfJsAEmICDCRT3mgYSHnS2ae3atXjrrbfE+SJ6y8+UwNK+PVe+fHls3LhRpNcM3yKkz0hwkFBbvny57lC7JQLL8LwTpeLorT0SMxRposPu2mZKYFE68M033xQH7LWNDrXPnj1bvDFJ4+gNynHjxuHll18WNvUP9JOoo7H9+vUTa6Q/a9etPXtGAosa34fl4L8ILjQ9CywX2ix2lQkwgZJNYMMXd7Dh89uFQni9awRe71LOKUHZ+04pOtyujV5RtM0wIuaUkNgptyHAAstttpIX4qoEMnIzka3KQo46FypNLtQaDZQ5oaArhBRyGZQKGTyVMnh5yl11iey3hARcuVSOvQWWhNjZFBOwmAALLIuR8QAmYJpApioLt1Ju4XbaHdxJu4u7aXHiz7GpsYhLv4+HmQ+Rkp2C9NwM5KiyhahSyBVQyBSQy+Til0/scwiJ6w1vDw9xx5BaDajUGqhUGnh4yOHlIYO3pxy+Xgr4+ygQ5KdARKgXypX2ROkgD5QJ9kSZEA+ULeUJLw8WZfy8MgEmwAQcQYAFliOo85wuT+BS4mVcfPg33v9zE0p5h+BK4lX8nfAPVBo1/Dx8IZcpoNaokaXKQrYq26L1htztj1J3+1s0hjpTlMvbSwGFHMhVaZCeqUaArwLlS3uhWjlvVAz3RqVwb1SJ8Eblst4W2+cBTIAJMAEmYD4BFljms+KeJZAAiaNTcb9h+Zn34OPhg3PxfyImJQZKmYeIPGXkZgghJWWzVmAV5oNcJoO/rwIeChlycjVIz1IJkfVoFT/UjPRFrYq+qF3JV3zPjQkwASbABIpPgAVW8RmyBXcikBYLxB3H7b8+wvnYr9FHFYRgryCk5aQjR51jl5XaQmCZcpyiXgG+SnHuKzElF1XL+aDxI/6IqhGABtX9QSVXuDEBJsAEmIDlBFhgWc6MR7gTgawE4Pb3wO0jwM0vgYw4QOEDZD2EBkAlVThSYN+ojj0Flqmt9PWWIzdXg5AAD7SoE4iWdQPRtFYgAn3/e2XenR4DXgsTYAJMQGoCLLCkJsr2nJ9A/Bng1iHg2n4g/nfAuxRAQkudm8/3VI0MEzWB2KHxseuanEFgGS6YhFVaphrVy/vgqcYhQnBRapFbySFg7A1A/eLJXPy45DwLvFLzCLDAMo8T93J1AneOAjcOAFf2ALmpeashUVVE+03mjSdz7VvU1RkFlj4mejNRoZDBx1OOtg2C0LF5KBrV8C8KJX/v4gRYYLn4BrL7difAAsvuyHlCuxG492ueoLq8A1CrAHUmkJNm0fQU06qnKoO7sN91B84usAwB0v1cJLqebRKCTi1CUa+qn0WMubP9CNBt5nQ7Ot1uTo1q6nXr1k3cxk41+PRvN1+1ahU2b96MESNGiMLJS5YsETesa1vDhg0xZcoUcSt8bGys7vMFCxYgKipKlLuhSz7pVnTDG+D1b2e33+p5JiZgXwIssOzLm2ezNYHUG8DlncBfG/IiVDmpgEZl9azpGhmiNQFYr7FfOszVBJY+3Lx7uZTo0aY0OjQthYhQT6vZ80DpCVBR46tXr2Lr1q2i+DHds7Zy5UoEBgYKkaUvsKj8zZ07d4Qgmz59OqpUqaJzKCEhAdHR0eJz/dSgtpyMvsDSfq9fw5DK2HBjAu5OgAWWu+9wSVnftY+BP5cDcScAuRLITZds5X/DEy1UpSSzV5QhVxZY2rUF+imRmaVCk1qB6Nm6NB6Psm+atSjGJfl7w9qDFy5cEEWQqeDy2bNnRSHoefPmifqCGRkZIhI1cOBAaGvyETuqQUiRqrlz54rIl7atWbNGlKOpV6+eLoKlL8BoLqqHSOP8/DjSWZKfw5KwdhZYJWGX3XWN9Mbfn+8BF1YDqixJRZU+skzI0FoViitQ2oWkOwgsfVClApWge7j6tA9D99alERrIVz/Y5UEyMYmhwDJV7JmGGxNYFPXatm0bqEjz0KFDRcFoahTtmjFjBqZOnYrs7GyjAstU5MuRPHhuJmArAiywbEWW7dqOQPxvwLllwKXtgExRrBSgOU5mQ4aFan8s1djn/7jdTWDpR7VS0nJF+vD5tmHiclNu9idQXIF18eJFcbaKIlt0houaSqXCwoULUaNGDfTu3Rum3i7kCJb995tndBwBFliOY88zW0og9nvgj4XA3eNArmWH1S2dyrD/TSjRQFW6uGbMGu+uAku7eDqnRa3xIwHo+0QZNK0VYBYX7lR8AsnJybh+/bpIA1JKkNKAlkaw6JzV/fv3xZktbaPIFJ3pokPvkZGRRgUWn8Eq/v6xBdciwALLtfarZHobcxD4bS6QeB7ISnQIgzTI0Vkdgj80tk9vubvA0m6gt5cc3h5ycbfWwGfC0bJukEP2tqRMSlEmOv+0du1a8ebfoEGDRHrPlMCiaxnorcHy5ctj48aNujNY2oPsFKnSF1j6h971I1j8FmFJecJ4nYYEWGDxM+G8BG4dBk7PBBIvipvVHdnoVve1CMAUle3ThCVFYGn3UyGncj0KUYR6SOcINK8d6Mit5rmZABNgApIQYIElCUY2IimBe/8DTk4G7p8CsvPu63GGdh8KPKLKO3Niy1bSBJY+SxJatSv6YniP8qhbxfZi1pb7yLaZABMo2QRYYJXs/Xeu1afGAL+OBW58AagynMs3ACmQo686GD9rbHu3U0kWWNpN9/GS49mmpUREq2wp2/J2ugeNHWICTMAtCLDAcottdINF/BYNnJ4FaNROvZiP4I/hKtuWhWGBlfcI0GH4jCw1hnYrh8Edyzr1c8HOMQEmwAQMCbDA4mfCsQSufwocH5l367qEl4PaalEUxaqoKmMr88IuC6z8eEsFeoi6h2/3roD2DfnCUps+fGycCTAByQiwwJIMJRuyiEBaLHDsdYCKMFM5GxdpJLCGqIPwjcbLZh6zwDKONtBXgWa1AzGmTyTKBNv+bU6bbTAbZgJMoEQQYIFVIrbZyRb513rg59F5t6+7YPtK5ocXc213dxMLLNMPhYdSJq4WGPdCJJ5rY597yVzwEWWXmQATcAICLLCcYBNKjAspN4AfX8l7O9CFolaG+0M3u0eowmGr02IssIr+G0Hns+pU8sW0gZW5oHTRuLgHE2ACDiDAAssB0EvklBfWAL+MBVSZLr98ShOOVgfiE423TdbCAss8rHK5DB4KGSb2r4iuLUPNG8S9mAATYAJ2IsACy06gS+w0mQ+BX8cANz53+GWhUu7BMZkvuuXa5kJMFliW7VSQnxJtGwRh0ouV4KnMKzzszi39xPdI+XInMv84gdz7t8VSlWHl4N2gOQI694dv8yfcefm8NibgMgRYYLnMVrmgozcO5J21yogDcp3vXqviEq2oCkcKpP8HnQWW5TsT6KcU1zpED6qMhtVte42G5d5JN+LhhwuR8OG7hRos9eoEhLw6XrpJ/7VEpXOqVKkiijlrm6mizpJP7mYGMzIyMHnyZPTt2xfNmzd3s9XxcrQEWGDxs2AbAudXAz+/CWioyIz7NapNOFEdgO0aH8kXxwLLeqRUdmdsnwro87htr9Kw3kPrR1Lk6s7b/4mbwixFLNsreSSLBZb1e2c4kgWWdCyd2RILLGfeHVf0jd4M/Gk4cPNzIOO+K67AbJ/PyLzxRK709zKxwDJ7C4x2pOsc2tQPxqxBlYtnyMlGx00fgtRvPzHLK/+neiI8+oMCfQ8dOiQiJ0lJeSWowsLC0K1bNwwfPhzBwcE4ceIEdu3ahXnz5mHVqlXYvHkzRowYgWHDhmHJkiWi+LO2NWzYEFOmTBGFo2NjY3WfL1iwAFFRUZg/fz4WL14Mc4o9v//++1i2bBmysvLeLI6MjES/fv3w8ssvw9vbG1px99RTT2HIkCGIi4sTtlu0aCF8nD17NmrWrImJEyeiTZs2uHXrlvCL5qbm5eWFli1bis/q1q2bjwvNSev45JM8thSlo0LYFF26ePEi1qxZg7lz5wo+R44cwcmTJwUT+uyNN94Qvl66dAlbtmwRds6ePSsYzpw5UzDs1auX8IPW0KpVK/G5r6+v2IcDBw7ofKF9IO4+PtL/T5tZDw13kpwACyzJkZZggynXgW96AEn/uGVK0HBncyBDA1UY7kAu6aazwCo+Tl8vBSqV9cLiN6ohPMQ9Su3c6F5Pd+aqKEJ0JqvSZ+cKdFOr1bh69Sq2bt2KSZMmQaPRYOXKlQgMDBQiS19g0T/0d+7cEUJg+vTpQnhoW0JCAqKjo8XnISEhus/37t0r/qwvsLTfJyYmYs6cOUJk9OzZM59vKpUKp06dwo8//ojx48cjPj5eiKYOHTqgY8eOOoGlTU+S0Dl48KDoQ+KJGomqadOmCTHYrFkzUJSIxN7AgQNRtWpVfPvttyD/SCjSeo014nHt2jWxZuJBYo3EX4UKFdCpUycx/v79+0JYkWB68skn0aRJk3zctAKLxBKJsf3796N69ep47bXXhIgjdmRbv1GqVbsnLLCKerpd53sWWK6zV87t6d3jwDfdgaxEQKNybl8l8i4DMkSrA7BO4yuRxTwzLLCkwenpIYe/txzvDqvmFueyrlj4pmS1nx8YBWn4j/mFCxewfft2IU70xQH9Q08ihSJRJFJIJGhbTEyMEC/ayI72c4r2REREoF69eroIlr4Ao7k2bNggxvn55S/mTeJOK7DInjZaRILLMD1pSpDQmKNHj2Lq1KnIzs7O53taWpqIHg0dOjTfWoxBIvF27tw5IfZIGNK6aNzatWvRtm1b8YuiVCTuSCyS7xSNIvu//fabLgpI0bEZM2Zg7NixqFixYr5Il76QogjX7t27xXitYJTmbwFbcSQBFliOpO8mc6d+9wnipg2BTwU1Ih5PgkzhnueujG3XP/BEc1UpSXeSBZakOCGTAXOHVMUzTf6LtEg7g32s2UpgFRY9MSawKMqzbds2pKenC9FBF79So2gXiQl9cUNpPH2BZSryReMNBZbhz+ZEfPTXQv31xaEpsWjsPJQxX0hcUbqPIllyuVz4e/z4cYwZMyaf7/pRwJycHJE6pLQmCSpjrCl6R342atRI2ObmPgRYYLnPXjpkJUn73seDNdHQZKaL+RU+GpRtnwLv8FyH+GPvSTMhQxtVKC5DKdnULLAkQ6kz5OetwPAe5fCCCx9+lyJFSEAM/5G3VGDRuSQSTiQK6AwXNRIJCxcuRI0aNcRbhqbeLrQkgmWNwCosglUcgUXr27lzJ9q1ayciUdQolUhCc8KECSJ6RRGyV155JV+6kPr88MMPupSgMdYUcfv0009FVI/Tg9L/3XekRRZYjqTv4nMnbFqExN3roU5OyL8SGRDaJAfBj6ZIu0KPAOCJHUCFpwGFV16B6AtrgZNTC85TYwDQejVAYwxb7HfANz3zbEU+m/dtzNfA9y8COSlA5Z7AY0uAvzYAvy8odA10DutdtT8Wa/KnO4qzcBZYxaFnemxIgFIIrCGdI2wzgY2tSnHIPTk5GdevXxcpLEoJmoqqaJdiTJRozyHpnyOiyBSd6aJD3nTo25jAMnUGi8RLZmYmfvnlF5Feo7QcNUsFlv4ZLEpRUoSNRCCdl6L0ZnEEFvlz7949kcZ79dVXxSF1YkmicsCAAVi6dKmIZNWqVSufwCJxRY3OkRkTt/QZpT/JX20fGz9GbN6OBFhg2RG2O031YPVMpBzcBdVD428KyhSAd4QMEe0fQqaUKGXY6j2g5ivAhXUA3QzfYilQrj3wv8l5PxfVnj0AlG0NnJwM0MH0pnOAS9uB3FSgzhvAmfnAH+8CT+0GfMsBBzvlCa4iWgyUqK+Sri4eC6yiiFv/fWiQBzq3CMWo58pbb8RBIy27pmEffJs/ns9TEjJ0/olSXfQ2Hb0pR+k9UxEs+oef3hosX748Nm7cqDu3pD3Irn8flmHqT19gFfUWIYkrOqxO555IED37bN7/9BgTWDQPpdvIpvatOxI9hm8Rnj59GiNHjhRpNzpsTtvz718AACAASURBVG8AWiOwKGLVv3//fBwpekdzU3SKUqJXrlwRYpXSe8RTmyKkiBSd3aI3H+ksltaO4duCxJnm4fuwHPQXy4bTssCyIVx3NR2/fDJSv/sUqgdxRS5R4QOEt0+GjxQpw87fAsG1gCMDgdvfAxSlemxpXhTr1PTCfWk4EYiaDPyzFTg+EmgSnSeqfhmTN67lcuDiB0D8GaDpbOD3d4GL7xe5PupAd2J1UYfgd42HWf2L6sQCqyhCxfs+NNADzzQNwdg+kcUz5IDRDz98FwkfLix0ZltdNOqA5TrtlCQyv/zyS3Tp0kW8Sah/zsxpnWbH7E6ABZbdkbv2hPHLJuWJq4f3zF+IDCjVOBchdZPNH2OspzaCRZeY/rkKoJ8pInViPPD3RtO2gx4Bnt4HyD2Br7vlXSNRZ7jxCFaFZ/LsfPmURb6uQwAmqaRJE7LAsgi9VZ1LBSrxdJNSeOcF1xNZ6SeOIOXLHVwqx6qd50FMwH4EWGDZj7XLzxS/cipSD++H6oEF4urfVYuUYVmgbPsEyD2sTBn6VQDafQiUfwqQyfPu2qIoE5XjKaw1nARETQLOrwH+NzGvJ53NIluVu+f9TGewYr4C6o8FTk4DruyyaL/ioUANVd6B3+I2FljFJWje+FIBSnRoHooxvSuYN4B7MQEmwAQsIMACywJYJbnrw3VzkPzlDqvElT43hbcG4e1T4VM2x3Kcnb4GyjQHzi4G/t4MNJ0LVOmZF806OcW0vW5HAf+KwLd9gXu/Gu9HgqvjV3kH5+NPA/XeBjwDgcS/89KIMQcL9TcFcvRTB+O4pviXWrLAsvzRsHZEsL8SPduUxogerncmy9o18zgmwATsQ4AFln04u/QsidtWIHHXGqgS4iVZBwWfQqJyEVLPgpRhuSeAx7fmiZ+v/406kSjq+T8gNx34uLFx3yp1Bdp+kCestOOM9aQzWrVfz3sjsdF0ID0WOLccaLMOuH+q8LH/2tuFALwhQZqQBZYkj5nZRqi0zsBny+KVDmXNHsMdmQATYAJFEWCBVRShEv598oFtePDeDKhT82qXSdVEyjD835Shpxkpw7JtgCd3AvG/WSawSCxR2u/PFaYPwpNQ63wYSLyYdwiehFzMIeDoEKD3eSD9jllnslIhQ6QqvNiIWGAVG6HFBvx9FHirVwX0aC3d26AWO8EDmAATcCsCLLDcajulXUz68W9wd/LL0ORkS2tYz5rciy4mTYVPhBkpQ2Mpwqq9894i/HWscR8pekVpxGPDgKt5ddIKNHqjsPqLwNHXgLRbAF3nYEUEi9KEr6mD8LUmrzaatY0FlrXkijfOUynDwmHV0KZeUPEM8WgmwASYAAAWWPwYGCWQffk8bg15GprsvOr2tmyUMgxuoEKpBkVEyULqAI8tAyLaAgpvIDsJuLIb+HVc3n1VJKaq9QF+GgFc2pbnsuHVDoYLoTcMn/kEuH0k7/oGao1nAHVHA17BZp/B0po9JPNDv1wjl5taAJAFlgWwJO7q5SnH5gm1UKOCj8SW2ZwpAoZ1BpkUE3AXAiyw3GUnJVwHlb2Jeak1cm7fkNBq4aYoZehVBoigtwy9zEgZ2s0zyyaim90jVOEoTrlrFliWMZe6d2QZL+ycVgc+nnKpTbM9IwRYYPFj4a4EWGC5684WY113xvVFxm8/QZOZUQwr1g0lcRXeLhW+5cxIGVo3hU1HpUKO0epAfKzxtnoeFlhWo5NkYICvEo0f8cfiN6pJYs+ZjNDt44MHD8bNmzehVCrRpEkTjBs3DlFRUeJGd/qOLs1csmQJIiIiRPkXKvdCt5FPnjxZ3OpemA3DtWrFE13ISeOpZl9QUBBef/11UbfP29tblIqhG+O1rWHDhli2bJmodzhq1Cjhx8yZM0VhaZpfW8D5wYMHutvRH3vsMUycOBF169Z1JtzsSwknwAKrhD8Ahsun+oJJu9dDZVhf0I6cRMqwvgqlGkp7sN5eSzgu80GXXOvP8bDAstdOmZ7H1esWmkOQSuccPnwYmzdvxooVKxAeHg6NRiMKGMfHxwtxRU2tVuPYsWPic6q9FxoaqjNvzIb+3MaiU3FxcaJ8zdNPPy1uQtdv2pI7VI+QSvoMHDhQzDd9+nRMnToVXl5eolYh/aL6gtS0Puzbt0+IMiqLw40JOAMBFljOsAtO4kP68a9xd9qrDolcGSIQKcOwvLcM6e4sV2uVVOFIhswqt1lgWYVN8kE+XnLMG1IVbepbL5Yld0pigzk5OSI6RPXxtLXwjNUAJBEzZ84ctG3bFo8/nr/GoTEbWjdNpf+OHDmCkydP6go7a/vHxMRgwYIForbfe++9Jwop3717F9u3bxdRNfIjOjpaCC798jRpaWm6KJdWeEmMis0xAYsJsMCyGJl7DqA7rm72bQZ1inNFjeSe/6YMy7tOypBqE05SB2CbxrqD0iywnOfvWJCfEvtmPQqKaLlD0y/CrBUohsWGjQksWru2yDOlEylNR9EiUzaKYkVzkD0qiExRKWra6Fl6erpIVc6aNQvHjx9H/fr1MWzYMNSpU0ekMVeuXCnEXmBgoG4aKuQ8ZcoUkTKktCc3JuAMBFhgOcMuOIEPt0c/h4yTPzqBJwVdcMWU4R8yb7TPtS5VwQLLeR5DLw85mtUKwLKReekoV2/WCiz9CFZkZKQkAmvXrl0iVejjk/c/IhcvXhSijcRbWFiYSF1SZGr48OGQyfKiwUePHsWPP/4oznMpFIp8Aos+69u3ry4S5+p7xf67PgEWWK6/h8VeQfLHG/Fg3WyoUy24Wb3Ys1pmQKQMSwNlH0+Ewltt2WAH9Ka3CRuqSuM2/vtHwFw3WGCZS8o+/QJ9lRjeoxx6tZOm1qR9vDY+izUCy/AMFp2TkiKCZSiwKKJ1//59IaioXblyRaQK33nnHTRo0ADXr1/HjBkzMHLkyAIiiiJYLLAc+WTx3MYIsMAq4c9Fzq2riOn3GDSqXJcgIVKGbVPhW8G5U4aZkCFa7Y+1Gj+LubLAshiZzQco5DKRKqQrHFy5FSaw6DA5peZiY2PFG3sjRoww+hahOSLNkBGJsiFDhuD333/P9xWd/dJGsbQpyN69e+v6nDp1CrNnz8aff/4p3hAcO3Ys2rRpIyJa1J/eHDRsO3fu5CiWKz+kbuQ7Cyw32kxrlnJ79PPIOPUjHYCwZrhDxlA0K+hRFUIbOdd5MUMYl+CJZqpSFjNigWUxMrsMaFIzAOvGPGKXuXgSJsAEXJ8ACyzX30OrV5Dy5U7Er5oOtQOvZLDWeRJZnqFABKUMfZwzZZgBGdqpQnEJlh2QZoFl7VNh23EBvgq83TsS3Vr+d02BbWdk60yACbgyARZYrrx7xfBdnZaCGz3rO/W5K3OWJ/f4N2UY6XwpQ/JoiSYAC9WWpQlZYJmz847pQ0Whv1xQD37elp+tc4zHPCsTYAKOIsACy1HkHTzv/UXvgCJYmuxMB3tS/OkpmhVYR43SjROLb0xiC7egRD1VaYusssCyCJddO9NbhV1bhmJi/4p2nZcnYwJMwPUIsMByvT0rtsdZF/9A7LCOdinkXGxnzTQgUoal8t4yVPo6T8owDTJ0VZfCGY2HmSsBWGCZjcohHT095PjwnZqoXcnXIfPzpEyACbgGARZYrrFPknp5561eSP/fEUltOosxuQdQpk0q/CpmO4tL2IAATFCZnyZkgeU0W2fUEbqSqUWdQKwaVcO5HWXvmAATcCgBFlgOxW//ydN/+RZxM4dCneJ86TSpaIiUYW01SjdxjjU+gALVVebfocQCS6onwXZ2Av2UmDO4MlrWdd8yOrajx5aZQMkgwAKrZOyzbpW3Bj+JrIv576JxRwR0+7suZejn2JRhKuTopw7GTxpPs1CzwDILk8M7PVrZD1sm1XK4H+wAE2ACzkmABZZz7otNvEo7+iXuzR3l1tErQ3AyJRBOKcNKjk0Z7kUAXjczTcgCyyaPv+RGqT7hlJcqoX1D60oiSe4QG2QCTMCpCLDAcqrtsK0zMQPbIvvyedtO4oTWRcqwlhqlmzouZZgKGSJV4WbRYYFlFian6FSvih82TbRzFOvWN8DfG4G7PwFpsXkc/MoDZVsDNQcDFZ5xCjbsBBMo6QRYYJWQJyBhy1IkblsBdXpqCVlx/mVSytAjJO9iUqW//VOGKZDjNXUQvtYUXWqFBZbrPKIUxYoeVAWPPRpoH6dPzwJOzyx8rsYzgcYz7OMPz8IEmIBJAiywSsjDcXtkN2T8dryErNb0MimaRbUMHZEy/Frmh765AUXuAQusIhE5TQelQoZmtQOx8s3qtveJIldfPWvePJ2+5kiWeaS4FxOwGQEWWDZD6zyGM8+fxp23ngfd3s4NECnDmhqUbpZgVxw5kKGcKhxFldVmgWXXbSn2ZHSr+/vjHsEjkTa+F+u7vsCV3eb5W+0F4MldBfpeu3ZNFHS+efMmlEolmjRpgnHjxiEqKgpUxJm+CwkJwZIlS0DFn6lAc1xcHBYvXowWLVrgxIkT2LVrlyjQHBMTg6lTp2L+/PmoVq2a+Hnu3LniZ7KhbVSw+cUXX0Rubi68vLzw+OOP45133kFkZKTo26hRI3Tq1AlpaWmYOXOmKDRNtv766y8MHz4cGo0GCxcuFOPIJxpD/tBajh49iueeew4zZswQ/adNmyZsZWdnY8qUKfjkk0+EG1WqVMGgQYPQt29fKBR8C795DxH3Ki4BFljFJegC4++M74+MX76DRlXUP+0usBipXKS3DIPzLib1CLBPypDeJnxLHYj9Gu9CV8ECS6pNto+dYH8lnmlaCuP7Rtp2wh0V/jtzVdRMdCbrxVuF9lKpVDh8+DA2b96MFStWIDw8XIiZbdu2IT4+HmPGjBHjjxw5goMHD2L27Nn4/fffdQLL29sbe/fuxdmzZzF9+nTcuHEDW7ZsEcLGx8fH6NyZmZnYs2cPTp48KUQTzbNq1SoxhuaeNGmS+DP127Fjh/hZrVZj8uTJQhzpCywSa4sWLcK9e/fw5ptvIigoCHPmzMHEiROFeNM2sktijGyQYGvbtm1R9Ph7JiAJARZYkmB0XiOarAxce7oyNLksroztEkWz6GJS/8r2ecvwZ5kPOucWfncSCyzn/ftkyjO63f2HZQ1Av9usbZBZZvp1TZH9c3JyRNSoW7duaN68uehPUaoff/wR48ePFz9TZGvr1q1C7JCY0kawSGCRQCNBQ+KLIlAUGRs7dixkdBuriZacnCwiX6NGjUL16tWFeKNWsWJFIfZmzZqFjIwMESWjiBQJKYpQ9e/fH/7+/roIFkXJvvjiCyHsSDhR00a6tGvRd4HmOXfunG5dRcLhDkygmARYYBUToLMPTz6wFQ9Wz4Q6JcnZXXWYf3SVQ0ANDcKa2z5lSP/kVVGVQRJM/0PMAsthj4LVE5cJ9sDrXcuhR2vL6k5aNKEEAovEkjbFpk3jvfvuu2jXrp1ZAks/MnXr1i288cYbKFeuHP744w+UKlUKK1euFKJJv+mnFWk8iSfyYeDAgaIv/Uw+pKeni6gZRdLoswULFuCVV15B2bJldf3Jrr7/hw4dEulIraDSrqV+/fq6qJcp4WgRe+7MBKwgwALLCmiuNOTWy+2QdelPV3LZMb5qU4btk+ARqLKZD+mQYZI6EFs1xlMoNDELLJvht6nh+lX9sHGCDa9skCBFKKXAIuFEZ5wo4rRp0yaQ4KJUoadn/gt1ixJYtClXrlzBr7/+KqJU2ujX8uXL0bp1a1StWlVE2Sh1mJKSohNYgYGBQtD16NFDnLGixgLLpo84G7eQAAssC4G5Uvecm5cR80p7aDIzXMlth/oqUoatU+FfxXYpw7PwQjvVf4eADRfMAsuhj4DVk/t6K7Btci1UCi/8jJ3VE0hwyF1KgUXiis42UdQpMTERb7/9tohK0WF0SyJY1JfOSX322WcoU6YMWrZsKYZTSi81NVUIrkuXLonUHs2njWDRYXU6OzZ69GiQ2GKBZfWTxQNtRIAFlo3AOoNZcffV1uVQZ6Q5gzsu44NIGVbTIOwx26QM6W3CKFVpxML420wssFzmUcnnaGigB/o+UQaDOpa1zQIkuKahMIFFB8jpLcLY2FjxJt9rr70m3iKkg+10RovOROmnCOksFomc3r17i/WeOXNGiB8SPREREToGpiJYL7zwAj744AMcOHBA17dx48bYsGED5HI5vvrqKxG1orcCKYJF/un7Twfk6ZD9yJEjxRktrZ2dO3eCU4S2eQTZqmUEWGBZxsulet/s2xwUxeJmBQFKGQYBZSllGCRtyjATMsxW+2ONxs+oYyywrNgvJxlSrZwPds+oYztvSsBFow8ePBBXR9D5rM6dOwuxRIKLGxNwNQIssFxtx8z0NyfmCmJepvRgupkjuJsxAnQDvEgZVpU2ZXgZHmiqCmWB5WaPna+3HNun1EHFMkXf2G/10rlUjtXoeCATsCcBFlj2pG3HuZL2rMfDdXOgZoFVbOqUMvSvpkEZCVOGGZChvSoU/0BZwD+OYBV7yxxmgErnvNopQqQKuTEBJlCyCbDActP9jx3yDDIvnHbT1TlgWTLAg1KGjyfBU4KUId1KtlQTgPnqgmlCFlgO2F8Jp2xaKwBr335EQotsigkwAVckwALLFXetKJ9VKlxpFwGopT07VNS0JeF7ShmGtUpDQLWsYi83FkrUVRW8N4kFVrHROtSAQiHDL+9FQS638GJQh3rNkzMBJiA1ARZYUhN1AnsZp47i7qSBXHvQRnshUoZVNSjTsnhvGaZBjm7qEPym8cjnKQssG22cncwG+Sux4LWqoEgWNybABEouARZYbrj3CRsX4eGmRYCKI1g2215KGQb+mzIMtp7zBwjAO6r8aUIWWDbbNbsY9vGSY+AzZfFal/+uKrDLxDwJE2ACTkWABZZTbYc0zsS+3gGZf56UxhhbKZyADChDKcPq1qUMH0KOaqr8B6JZYLn+QxdVwx/vj6vp+gvhFTABJmA1ARZYVqNz3oFXn4jk6xnsuD2UMvSrDIS3fmjxrKmQo786GMc0/5UXYYFlMUanG0BRrGMro5zOL3aICTAB+xFggWU/1naZiS4WvTX4SajTU+0yH0/yLwFKGQb8mzIMsSxluE/mj9dy/XUoWWC5/lPl92/ZnIq2KptjJSIqjjx58mQkJeUVfw8LCxO3tA8fPhzBwcHQv3V91apV2Lx5M0aMGIFhw4bh6NGj4mZ3uqV97NixYlxaWpooYXP48GFhT6lUol69ehg1ahTatGkjSuhob4PXH0c3wOu3ovyiGoP6vuiXzKGLSbXlc95//32T/e7cuYN9+/Zh0qRJ8PDwgPYm+u7du4sahr169RK31tOfW7Vqpbs93krUPIwJgAWWmz0E92YNQ9rRL6HO4AtGHbK1lDJsmYaAGuanDNMgQwVVOAssh2yYbSYN8FVg6oBKeLKR6ZqTtpm5cKtqtRpXr17F1q1bhdCgGoBUMJlq+ZHIMixrQ6KEBBkVcdYWVCbRNGfOHCFCqNAy2Vi8eDHatWuHZs2aCZGyZMkSIXoiIyOFQ9SHRBHZodqFjRo1yudoUX5RZ31fVCqVTlTpC6yQkBCT/WgOKvczbdo0ISZJSNGaqNQPicf9+/eL2+OpRBDVWUxISBBMuDEBawmwwLKWnJOOu7/wbSR/ttVJvSsZbomUYSUgvI15KcMUyDFUHYSDmrzbvzmC5frPiYdChkGdIvC6Ex50p3p+WoFFtQUvXLiA7du3C+Fx9uxZEdnR1h3MyMgQQoaKOJP40DYaQzUD586dCz8/PyFWSGA1b94cJH5IgHXo0EH8rN8oCkX9tfUL9b8rzC/yU98XGqeNWhkKLFP9vLy8xBiqt0jCinymaFvHjh1FpI3qGVJkrmLFiqK49JYtW0QtRP36i67/ZPIK7EmABZY9adthrjvj+iH952/sMBNPUSgBGaD0z0sZepUqOmV4WOaHPrl5r/WzwHKPZ6tN/SAsG/GfKHGWVRkKGcOf9f00JbAouhMdHS0iUhQ10hdYNN7wZ61NKs4cExMjoliGrSi/TPliaMeUwCI/KdLWvn17NGnSJJ+PycnJQlBROpMEVWFMnGUf2Q/nJ8ACy/n3yCIPb/ZthpybVywaw51tSyCsZRoCHyk8ZUg3u5dThSMHMhZYtt0Ou1mPLOOFT2bXtdt85k5UlJAxR2AVFsEqSmBRqpDObTlCYFHqjxpF12bPno2XXnoJderUEVG8H374QZcSZIFl7tPE/QojwALLzZ6Pa09G8vkrJ9tTShl6VchF+fbJJj2jtwnfVgdin8abBZaT7Z+17nh7yvHTKud6k5AiNdevXxdpQEoJFhWtMRY10j+DRek1SglSxKpTp066lGBhESxjAsscv6SIYNH5sO+//x4tWrQARdMoxenr64uDBw+Kbab1UGOBZe1Tz+P0CbDAcqPnQZ2ajOuda0KTk+1Gq3KTpcgAhZ8aEY+nwiuU4lUF2y8yH3TKDWKB5SZbTuewDi9pAH+f/G/MOWp5JITo3NTatWvx1ltvYdCgQZDJZCbFBImk9evXo3z58ti4caNI7Rm+RUif0UFwEmrLly/XHWrXCqzQ0FBx5ik2NjbfsocOHaqLYpnjF73RqO+L/nkwfcOGPtN32rNa3t7e+Omnn8S5qqpVq4pzZvQ7HcCnQ/lPPfUUsrKy0L9/f2GS3pLUnkVz1J7xvK5NgAWWa+9fPu+zr/+D2KEdoE7JewWbm3MSMJUy1ACoqioD2d2XUOpu3n/kubkugQAfBTZOqIUqEd6uuwg38Tw9PR2zZs0SgrJr165o2rQpPD3/u3vOTZbJy3AyAiywnGxDiuNOxpnjuDvpZaiTi1cjrzg+8NiiCciUGniUy0HkE/nvKkuHDJPVAThwZwgLrKIxOn2PkAAlFrxeFY0f4ZqETr9Z7CATsAEBFlg2gOook2k/fI57c9/kIs+O2gAL59WlDEv/lzI8By90jx3BAstCls7YPTTQAxP6ReIJJ7sLyxlZsU9MwB0JsMByo11N/nw74he/w2ewXGxPwx5LQ2DNvLcMsyFD89jRUNx9ycVWwe4aEigV6IERPcqhe6vSDIcJMIESSIAFlhttetKe9YhfPtmNVlQyliJShhG5iHwiBVkyGV6OHYHLd18pGYt341UG+yvxaqcI9HsyfzFvN14yL40JMAE9Aiyw3OhxSNy2HA/WznajFZWspch9894yXJ47BPtuDylZi3fD1VI9wkEdy+KVDmXdcHW8JCbABIoiwAKrKEIu9H3CxkV4+MECF/KYXS1AQAZ80agvtmUPZjguTsBTmVcu57XOES6+EnafCTABawiwwLKGmpOOuTisKzzO/uyk3rFb5hKIrroI5/0amNvdLfq91auCSKUp5DLdeq7eyUSfmefFz2P6RKLLY6EI9FUgO0eN3y6lYumeGFAfw1Y1wlv0p7f3lAoZUtJz8cWvD0V/alQfsO+T4aBrFG7EZWLp3lv4+c8k+HorsPLN6khOV2HM6suScC3tm4pDy9pJYsvRRvSLI2t9oQs5tfdMUSkabkyACfxHgAWWGz0Np7s1RHB83j8i3FyXwLwq8/CHfxPXXYAVni8dXk0InGFL/ykwmlJsgzuWxU/nkrB8fyy6twrFS0+Hi5+nfHCtQP+lI6qjYXV/bPzqDr45lSDe5COxtfrTWJz4KwXLRlRDUpoKWw7dxcT+FfHXjTSMWXMFfZ8oI36t2H8LR84kWrEKwyEaeOTG45cPO0hgy/EmWGA5fg/YA9ciwALLtfarUG9Pd2+EoPibkGnoykpurkpgeK0deOAR5qruW+X3zml18PvlVLz70c0C498bXQMVw70xccNVXLieJr7fOL4m/H2VugiXdlBUDX/MfbUKLt5MF6KJWtv6QZg6sDKOnU3Eof89xKxBVfDL+STM3noDe2Y+iuS0XIxadRlr3qqB63czMXPzdavWYDhILtMgzC8VXy5pL4k9KYwcOnQIkydPRlJS3mXEYWFh4sZyuo09ODgYJ06cEGV06AZzuj198+bNGDFiBIYNGyZuO6fb1LWtYcOG4lZ0uhVe/6b2BQsWICoqShfZovI0hjfAKxTOcbu9FEzZBhMwRYAFlhs9G6eeb4agu9cg16jdaFUlaylqmQL96ubVRSsprXntQEwZUAl0ZqlUgFIs+2JMBlbsu4XT/6QUwEBii6JQObka9I2+UCSm3u3D8GbP8jh0MgHbD8cZjWD9cysDHZuXwpxtN3DyYsE5i5zESAcZVPCVJeDHdc9aM9wmY9RqNa5evYqtW7di0qRJokzMypUrERgYKESWvsCi8jd37twRgmz69OmoUqWKzqeEhARER0eLz/VTg1Tfj5q+wNJ+r1/DsGfPnjZZHxtlAs5EgAWWM+1GMX051bcNAmMuQsECq5gkHTf8hndVzKi6FBkKX8c5YeeZ+zxeRgigv2PSRXouItQLbz1fHolpKhG1uhmX/5zViB7lRSrv42P3sWzvrUK9pbTjkjeqoVp5H8zfcUOk/gY+WxYvPxuOQF+lOIO15rPbeLVTWfxxJc1oBM1qHJpcBHsm4dv3nrHahC0GGhYyvnDhArZv3y6KP589e1YXwSKBZarAMtUgpEgVFUumyJe2rVmzBhEREahXr57Rs1k0F9VDpHF+fn62WB7bZAJOQ4AFltNsRfEdOfXy0wi8/DsLrOKjdJiFn4KfwPvlRyNT7uMwH5xh4uHdy4GE18aDd7H167s6l97oXg4vPhWOs1dSMW7dVaRnqky6S+Lq3aFVQWnDHd/ew5pP8xcc1g58u3cFtK4XhA+/uiuEVsUy3kjJUGHXd3HY8MUd63FochHq+RBfv9fRehs2GGkosAx/1p/SmMCiqNe2bdtA9f2oaDPV96NG0a4ZM2Zg6tSpyM7ONiqwTEW+bLBMNskEHE6ABZbDt0A6B06/0RP+fxyDEnwGSzqq9rW0I2IIDpTuY99JnXC2bq1KY/Tz5bH3h/tYd+C28HB8v4rii6socgAAIABJREFUgPsfl1Mxc8sN3EvINuk5vUk46cVKqF3JF7uP3MOqj42Lq3pV/TDzlcriwHzpIA9E1QjAgh030O/JcJQP88p37stSTDJNLhpWzMb7U9tYOtSm/YsrsC5evIjFixcLAUVnuKipVCosXLgQNWrUQO/evWHq7UKOYNl0a9m4kxFggeVkG1Icd34bPwh+P33OAqs4EB08dma1xfjLt76DvbDv9JNfqoRnmoRgyZ4YfP7zAzE5XdtAImvtZ7FCZJEIerpJCI6dTUL01huFRq5IXM0ZUhVlS3li86H8ETDDlZFoa1DND5PevybeKCSRRVdDTBtYCY89GoQZm65ZfyZLo0KbWjlYNqaVfYEWMltycjKuX78u0oCUEqQ0oKURLDpndf/+fXFmS9soMkVnuujQe2RkpFGBxWewnOYxYEfsRIAFlp1A22Oa3+e9A78vNkJuj8l4DpsQeL32HiQp/zvTYpNJnMzoM01LiasUrt3JFGewqkb4YFi3crj9IAtvrrwsbkLv90QZfH8mATM2Ff6GH6UFFw+rilqV/LD6k1jsP3rf5Gqb1grA1AGVcPDEQxElmzukiqQRLGg06NIoBzOHPeYUxCnKROef1q5dK978GzRokEjvmRJYdC0DvTVYvnx5bNy4EdWrVxfr0B5kp0iVvsDSP/SuH8HitwidYvvZCQcQYIHlAOi2mvLcmgXw2b4I/13VaKuZ2K4tCGTKvTGozqdQy0qeRKZzVXS3FUWQ1BoNzl9Px7K9MTh3NQ27ptdB9fIFz6TdS8wREaYOzUrh6cYhWPBRDNRqjYhE+fsUvAbgfxdTMHzZf/dskaCKDPPCsGWXRESsZd0gjOldAZXCpTqDpUHvFrmYMLiFLR4XtskEmICTE2CB5eQbZIl7JLAU2xbBixWWJdicpu9l31qYU3k+MhT8dpXTbEoxHNGosjHoSU+M7Ne4GFZ4KBNgAq5KgAWWq+6cEb9JYOVsXYwgOR9yd8VtPRLyLDaVG4Esubcrus8+GxBQ56Rg8NMBLLD4yWACJZQACyw32ngSWMlbliDcSwFZbo4braxkLGVj+ZH4ulS3krFYN18lBZGz0+PwWqdwFlhuvte8PCZgigALLDd6Nkhg3duyDJFeMihYYLnczk6pvhKXfWq5nN/scEECCrkGaQ9vYFiPyiyw+AFhAiWUAAssN9p4Elg3tq7EI4psKLgeocvt7OA6HyNN4e9yfrPDBQnIoEZa/EUM71WHBRY/IEyghBJggeVGG08C6+K21YiSpfObhC62rymKQAyr/RFyZR4u5jm7a5yABql3f8PIvo1ZYPEjwgRKKAEWWG608SSw/tqyCrUVOfCF6RIili5Z7uuPsHcWw69dF8i8vJH7IA5JH61G4kdrCpgK6v06Sg2bhtRvP8b9+aONThXy6ngE934d8oBgaHKykXHqR9x/dyxy792GZ5WaCJu0At51GkGTnY2Ur/fg/sIxwg7ZDu43HA/WRAv77tT+8quHdytFI53fIHSPbVVlIPX+BRZY7rGbvAomYBUBFlhWYXPOQUJgbVqB8rIchPt4QJZjupSIJSsoPfZdBHTqh+T9HyDl4C7Qz56VHsG9eW8i/ZdvdaZIHIXP2QjPKrWQ/Pl2owLL/6nnUHrsQmRfuYD4JePh93g3BPcbgfSfv0HcjNcROnw6Aru/jISty+FV/VH4NH8C8YvfQfqv3yFiyW7kxt9F3LRXLXHfJfp+E9oV28q+jmy5l0v4y06aJiCXA5kpcchOvYWRL3AEi58VJlBSCbDAcqOdJ4F1YeNyBOZmolqAFxSqXElWF7ntGDS5ubg16HFhr9RrkxDUZygSP1qNhI2LdHOUmbwSPk3aQhFcGimH9xsVWGLsC8OQtHsdHr4/X4yN3PEzVA/icHtUTxG98m3xJO5FvwGfRq0R9PyreLBhHuR+gQjs3B/3F41FxuljkqzLmYysjRyLH4KfdSaX2BcrCchlaqQ9vAZ1dhJGvNBI8hTh9zE/YMfFXfj1zv9wOy2vGHU5vwi0iGiGF2v1xROR7a30nIcxASYgJQEWWFLSdLAtEljnP1wKWXYWGgcobXIOy6dRK5ECVIaVw705I3RihyJTFH1KPfI5ArsPROp3nxYewbp8HvdmD0dAlxcR3PcNpP3wBe7NG2U0gvVg5VQE9RuO7EvnxZzu2MbXWIsb3tXccWklcE0apMb9ATroLrXAWnhqCRacXFwo04lNx2FCk7ElkLu0SzZVsFraWdiaOxNggeVGuysE1vuLoc7JQb0AT/jK1JKuLmzicgR07AOo1Ej9/jPEL50AdXoq6IwWpe9UKYlI+/4zlB63yKTAEhGwoVMR/MIwyLx9ALUamedO4N7skci5fV2cwSo9dhF8GrbQncFSPbwvUon3576JzPOnJF2Tsxh7+dHPkCkvWA7GWfxjP8wnoMnNO38ll8skFVgUuXr+i35mObK/y0ccyTKLlOlOLLCKCZCHgwWWGz0EQmCtfxdqlQrlveQo7+cNWa4057D0MQUPeAshA0b9F3V6czb8Wj2De7NHwCOyaqECq9SrExDUfyQy/ncE8csmCuEU8vIYZF/6E3cnDRSCTb+Jc11zN4tImUypREDHvuL3zAu/iQhZ9rW/XX4HH3qUxuhHNvH5K5ffSUCp0CAt8Q6yU+9AIZdj+AtRkqUIXz08DB9f/swsSs9V744Pn15XoO+hQ4cwefJkJCUlie/CwsLQrVs3DB8+HMHBwThx4gR27dqFefPmYdWqVdi8eTNGjBiBYcOG4ejRoxgyZAgiIiIwduxYMS4tLQ3jx4/H4cOHhT2lUol69eph1KhRaNOmjSgmrW3JycmYOnWq+I5szJw5E0OHDhXFpOfPn4+BAwfiwYMHuvl9fP77H45r165h8ODBuHnzppijSZMmGDduHKKionDkyBF8//33mDZtGjw9PYXPfn5+ePTRR7Fv3z5MmjQJHh4ewq5CoQAVqaZC1lWqVEH37t3Fn3v16gUqSk1/btWqlfAtISFBzBkbG6tbw4IFC8R4bkzAHAIssMyh5CJ9SGCdW7sQ0Kjhp5Chtp8SCtimbE6FTUcg8/TCg/emo/SYBUg9tBcPP1yIgA59ChVY5VZ+Ao/ylXF36mBk/XVGkC0zdTX8Wj8r3iSkyJh+owP1Po3bIOHDhQgdPReZp48h49z/EDp0ClK+2S8Oyrt6O+vfGMsqTUW6nGsQuvpeQqNC+oN/oMpJl1xgPbq1ke7MVVGc6EzW+YG/FeimVqtx9epVbN26VQgPjUaDlStXIjAwUIgsfYFFAufOnTtCkE2fPl0IEmqJiYmYM2eOECI9evQQNhYvXox27dqhWbNmQqgsWbJEiKbIyEidDxkZGTohFRoaKmyS4PLy8hIijX6ZElj6C1GpVELQkZBasWIFQkJCQMKna9euQnCRSCKRR76QUCThReJRK6r0BRb9mYTj/v37Ub16dbz22mv45JNPhLgiHvpt79694kcWWEU9ffy9lgALLDd6Fr4d1Bn3Tv6kW1GjQA94FFNgedWOQtk5G5ETe10cQqdGKcHy738tUnj09l/wS6Mg8/AsQDLj1FHdGO2XEcv3wTOymlkCy/vRJgibsgppRw4gJ+YKQkfNQfInm5Dx208oM32teLPQ1FUQrrStX5Z+DjvLvsp3YLnSppnyVZ2DlLizeX9P5DI0qVMW2+Z1lWRlIWsjLLKT8EbeAXjDRqkvrcAiEXXhwgVs375dCJGzZ8/miyDpiyISINpGYzZs2IC5c+eKaBGJFxJYzZs3BwkgEmAdOnQQP2sb2aL+AwYMwN27d8WcJMSof3R0tBBc//zzj9EIluEacnJyRJSJomg0B0W2KFr18ssvC1FFQqlixYpC0FEUisShVnh17Ngxn9giwThjxgwRlaMxly5dwpYtWzBlyhToR9HWrFkjIm89e+b9d5AbEyiKAAusogi50Pd/rluI8xuWQJWdJbyu7OeFcA+NOOdUnBY++0PxZh+9NZjyxQ6EjpwF31YdkLRnPR6un5PPdFERLFMpwpybl3FnTJ98KUKKbHnWeFRcy+BRvop4w9AdI1grKk/HzwGti7NFPNYJCHgqgdSkOGQl3xLeeHooMKx3FEb0bSSJd7YSWIaCS99ZUwKLIjxaUUQRJH2BReMNf6bPtKLo+PHjqF+/vkg71qlTBzQ/RdFIlFEkzVgzdh7KcI4DBw6AokxvvvkmmjZtKtKTFFlr3769SCnq99ePZlHqkgQVpT9JUBnjQZE8EmEUcSMRxo0JmEOABZY5lFykz4UPluL8h8uQk5IsPPZXyFBLgjShskw5hI1fAp8m7USkSp2SiJSDuxG/YkoBMoYCi9J7FG3KuXFJF80qPXouAjq+kHfRaG4Osi6cxoP3ZuY7wO772FPivqzkz7YhcdtyMU/YhKUIeLYPZJ6ebnUGa0zNTYj1LO8iTxm7aYqADCqkxV+CKict7++fryeG9mqI13s1lASaFClCcsRQQFgjsAqLYJkSWPQ5pfXo3Bal37TnsyhF9+OPP4pUJJ2RslZgkRgkodS3b1+REqRG6T5qFE2bPXs2XnrpJSHq9AUWreWHH37QpQQNeVCEbeHChahRowanByV5kkuOERZYbrTXf29fiz/XL0ZWQrxuVVGBHvAsZprQjRA55VJeqvslcrhEjlPujUVOqbOREndONyQk0Btv9GmEl7vVtciMqc5SHHKnaM3169dFGo5SgqYiNlofjEWw9M9gUbqNBAgJlk6dOulSgsYiWGTzypUrYt533nkHDRo0EL5QZGjkyJH50omGDMyJYNEYSu8dO3ZMpApJrNF5MDoA36JFCxHdohSlr69vPoF18OBBMR2txZgApWgdnVejlKH+mTJJNpWNuDUBFlhutL1XPt6GP1bORmZ8nG5V5bzkqEC3uqulK53jRsgcvpQ4zwiMr7EemXJvh/vCDlhPwFNJbw/eRmbKXZ2R0sE+eHtAU/R6upb1hvVGFveaBhJCdG5q7dq1eOuttzBo0CARRTIVwSKRtH79evGW38aNGxETE1PgLUL6jKJRJNSWL1+uEyCmBBYt59SpUyKa9Oeff6Ju3bri7JPhG4eWCCw6fzVx4kTdEHrLcMeOHeItwp9++kkIo6pVq4qzWfQ7NW0Ei94epHNgTz31FLKystC/f3/xPZ3tov60LsN0qCSbyUZKBAEWWG60zTGHD+DUvHeQcf+//8h7yoCGNrp01I3QOWwppwIfw+rICUiX+zrMB55YCgIapN47B40qR2csLMQX04a2wrMt896+k6LxRaPmUUxPT8esWbOEgKS3C+lMFl3hwI0J2JMACyx70rbxXPQG4U/jBiHzwb18M9X0UyLY+NEGG3vE5osi8GlYX+wJfxkqGW9QUayc9XulQobcrESk3L+cz8XQIB8sn/AUmtW17O2/otbJpXKKIsTfMwHnIMACyzn2QRIvkq7+jcMvPYPs5MR89oKUMjziq4Scz2JJwllKI4uqzsEpv2ZSmmRbdiYgDrc/vApVVt7LJdoW6OeJXe/2QLXIvAPX3JgAEyhZBFhgudF+09uD+9tWgzqn4O3tDQI84C2zzaWjboTQ7kt5s9Y23PMIt/u8PKGEBFSZSLl3voBBD6Ucv2wbiAA/Tk1JSJtNMQGXIcACy2W2yjxH9zQth9yMvNfE9VtpDxmq+HpArinenVjmecG9zCXQr94hqCE3tzv3czICCpkKaQkxyMl4UMAzby8l/tg72Mk8ZneYABOwFwEWWPYibad5vujWFMlX/zE6W6MAD3hwFMtOO1H0NLe8KmFq9ZXI4CLPRcNy1h4GVzPou1kxIhCH1/d1Vs/ZLybABGxMgAWWjQHb2/yxtweA3iY01sp4ylGJolh8ZYO9t8XofL8EtcX6CmOQwW8QOsV+WOqEiF4lxiIn/b7RoY83rYR105611Cz3ZwJMwE0IsMByk43ULuPcmvm4uGU1ctJSjK4sKkAJurqBm+MJ7A0fiP1lXoQGvCGO3w0rPNCrO2g4ms5fDe0dhTf7NbbCMA8pDgHDgtVkiy5MpZvi6ZZ3/fqIxZmHxzKBogiwwCqKkIt9f/ObT3Fy9th8t7nrLyHMIy+KpdDwxaOO3tq51RbhrG8DR7vB81tBQC5TIT0xBjnpBc9ekblAfy/MHtEGHVrlXWzJzX4EWGDZjzXPVDgBFlhu9oSkXL+MQy+0NxnBouXWD1DCh4MmDt/5N2p/hIfKUIf7wQ5YQcDEm4NaS/6+Hti/9DlULhdkhXHbDTl06JCI5CQlJYlJwsLCxK3ldBu7l5eX+I6KJtPndNM7lZzx9vbGmjVrxGe9e/cW9QT9/PzEn6n8DLUuXbroIkSVK1fG+PHjhU2KFlF5HiqSPGrUKFy8eFFEk2rWrClK5qSkpIhb1akYs36jMWTj8OHD4mO6nb1evXrCBt36npmZqZuPbnIn+3QrO93afu7cOd2N7FqbmzZtEnUJaW3apr2tfdWqVahSpYoo9TNmzBhRl5BudicWdIs9NyZgLQEWWNaSc+Jxe5pEIDcz3aSHwUoZqvsqoeB7sRy2i1R7cEDdLzg96LAdsH5iuvcq/eE15GbliRRjzdfbA2f2DLJ+EhuNVKvVuHr1KrZu3Srq62k0GqxcuRKBgYG6Ysc0NQmYjz76SJSPGTp0KPbt2yc8IlFFgohuRn/88cexdOlSUR5HX2CRqKICztu2bcOiRYtErcLo6GjMnDkT2dnZ4jNqVCKHytCsW7cOc+bMET5oG/lFvxYvXox27dqhWbNmoq4glbWZP38+SpcunS/lR0JtwoQJGDx4cAGxZqxsj355IK3AorVRI0ZUz5D8pyLPoaH8P0E2ehzd3iwLLDfc4kMvtMPD878XurKafh4IVgLQ8N1YjngErvlUR3TVxVwixxHwizGnUgFkZyQh7UH+W9sNTTZ5NAI75nctxky2G2pYe/DChQvYvn27rvizdua4uDhRj49KzlAkiYRS69atRbSIahk2bNhQiC0SQPXr188neM6cOYPRo0eLSFKdOnXwxRdfCDvaaFilSpWEKKOSNlSAmaJl1atXL7BofXFE85MQ69ChQ4H5aKAxIZWTkyPm7dGjRz7hRWJt9+7dQvStWLFCRLC0Aotsaedq27atEJLcmIA1BFhgWUPNycf8sSIa599fUqiXPnIZ6vtzeRZHbeXR4KfwYfk3kclXNDhqC6yeN+3+eahzM02O9/H2wGvPNcCIvo2snsOWAw0FlqlizxRdeuedd0TajVJ79Dul9l588UV07NhRRKNmzJghRBR9rj1EToKKUnnUrl27htzcXCF+WrZsKT6j6Bn9mQQVpQspIjVw4MAiBZYpEaVlZUxgnT9/XqQ3ScQFB+fdqE/iieZs1KiRSAtqCz/rCyzqp01/Gn5uy71h2+5FgAWWe+2nWE3ciaM4OvpF5KTmL91huNTyXnKU8+FrGxzxCGyLGIovSj/viKl5TisJKOVqpCXdRXbqnUItBAd4Y8WEp9CifjkrZ7LtMEsE1rhx40QqkcTU8uXLhRjRChWKcFF0iEQWpfe0AotSasuWLROi5ueffxZChX6mcWlpaeLPI0eOFD/bUmBRdIx8f+GFF3TijshS+vLTTz8V/vn4+BgVWBzBsu0zWFKss8Byw53WqFTY1SgM9HtRjUvoFEXINt/PqL4CF31q28Y4W7UJAY0qE6lGSuIYTqZUyHF2/6tQyJ3vTRI6PH79+nXs2rVLlxIsLIKlFVh02JvSaXXr1hWChc5mrV69Whx2p8PsJMC0AkuhUGDPnj2YPXs2ZDKZOH/1yCOPYMCAAbh165ZIzVH60MPDw6TAojNgJHJI0FGUSXu1grEolakIFq2LzpcZnu8iG3RgnqJw1AwjWHwGyyZ/fUqkURZYbrrthwc8g/tnThS5ukClDDV9FVyspUhS0nZ4rc4+JCv+O9QrrXW2JjkBjRrpDy9DlW38fjn9+ShytWVOF8ldKK5BEiwbNmzA2rVrxRkqOvdEAsgcgUXpvAcPHoioD72JSBEr/bcM9e+Zonl++ukn8RYgNXrLj4QaRbro7UU6/9SvXz8MGTJE/JnE28aNG/OlCEkEknCjCBNFzuggvVYM0Zkv/busKEI2ceJE8f3OnTt135lal6FI0wosfouwuE8YjzckwALLTZ+Jv7evxR/LZyE3M6PIFVbyliPcSwkZ1ykskpUUHdIVfhhSey9UMnrLgJuzE6DUYHryPWSlxBbpaqkgH7zRJwoDu9Ytsi93YAJMwL0JsMBy0/1NuXEFXz3fCiozBBYh4FSh/R6Ef3zrYH6VuUiX+9lvUp7JegLqTKTEnTdrvJ+PBz5e5nz3X5nlPHdiAkxAUgIssCTF6VzGDnRogNRb181yyk8hQ10/fqvQLFjF7PRdqU7YGjGU3yAsJkd7DU+P/wuqHNP3yun7UaNSKXyxqpe9XON5mAATcGICLLCceHOK65o51zXozxHuKUdFHyXknCosLvpCx39Y4S18E9LJpnOw8eITkEMt0oKZqffMMlY6xBcDujyKYb2jzOrPnZgAE3BvAiyw3Hh/k69dwkFKE2Znmb3KR/w9QTe9y9RFv4FotlHumI/A5EfW4IpXwUsVGZPzEFAqNFBlJSH5/hWznaL04P6lPVGlfN59S9yYABMo2QRYYLn5/n/1XEsk/mPe+REtCj6PZduHYtCjn/D5K9siLr51dRZS4v60yE7DWuHY/W53i8ZwZybABNyXAAss991bsbLL+zbjzOJpRV46qo+Bbnmv689XN9ji0UhSBmNEre3IkXnawjzblIKARo20+ItQ5xb9Bq52uvBQP4zs1xh9nqklhQdsgwkwATcgwALLDTaxsCWosjKxt0Uk1DnZFq00RBSEZpFlETQzOp/3b4gllWYgjd8gNIOWA7po1MhIvIbczESLJvfyUODkR6/Ay5NfFLEIHHdmAm5MgAWWG2+udmn/m/UWrn68DWpVrkWrpUPvFXyUUPKhd4u4Fdb5UGh37Cg7BNlyL8lssiFpCMigQmbybWSnmXeoXTtrSKA3OrephmlDW0njCFthAkzALQiwwHKLbSx8EQkXz+LwgGeRm2Heq+b61iK9FSjj4wGlheKsBGC1aolrKk7Ej0FPWDWWB9mOgFymRnbafWQk3bJ4En9fT2yf3xW1q/y/vTuPsqOs0zj+1HKX3tKdnXQSErKSBIKAAaLAkIkGFRgVRBgIAwrqIMoBFDWgAgoqi8KMuICo6BEZUEREAQ9xQYiAQMKOCTGQPWTppJfbfdeqOXVDlEAnfdfu+1Z/7zkc/uiqt37v51ccnnNv1fsOL/pcTkAAgfAKELDC29vdZrb4rPdp85NLSprt5Ka4hkUs2dlMSedz0r8ELp72A62JTYCkhgQcK3hjcIc6t60quirXtfWOg8bqB5ft3NeODwIIILBLgIA1SO6FjY8s1iOfOVOZRFdJM57eFNUQ15bNN1kl+e066b9m3asUPw+WZVjJkx3bVzbVqa6tL5c07PDmOl194TE66pCde+XxQQABBAhYg/AeCLbO2bG8uFfP38g0symqhqgru8gH5gchda9T3hoZpYum3aKUHYekBgSCcJVJJZTYurzkag6aPkp3XvuBks/nRAQQCK8A32CFt7dvmdm6P/xWj335U0q3by951jObImqIRmVnCl+8tOSLhezEZU1z9O19L+ENwhroayXCVbCx81fPO0rvOmJiDcyIEhBAoNYECFi11pEq1/PAKceo7YVlJV/FkrR/U1SN0Qghq0jFe0eerDtGn8kaWEW6Vfpw1/aUSibUvW1FWUMfOHWkfvnND5Y1BicjgEB4BQhY4e1trzPb8PCD+uvnz1G6o7h1ft482K6Q5fBNVsF30PUTL9NjTbzKXzBYFQ507ZxSPV3qbltZ1ujNjTFd95l/19GH8uxVWZCcjECIBQhYIW7unqb2x49/UJv++seyZz6tKZZ/8N3J8XZhIZgXTL9VG6OthRzKMVUQCMJVT6JdyR2vlDW6ZVk68uBxuuVy3hwsC5KTEQi5AAEr5A3ubXptLz6tBxcuKGoT6D0xTax3NSLiyPHZHLqvW+m0A+5TznL7Ooy/V0HAVlbJRJtSHWvLHj1Ytf32q9+vWVNGlD0WAyCAQHgFCFjh7e1eZ/a3r1y4c3X3CqxtNTZmqzUWbKvjD1LNvqe9MTZOi6Z8Rz12Xd8Hc0RlBfysUl2ble7aWPa4wVY4J86frsvPPbLssRgAAQTCLUDACnd/9zi7TKJTv54/Q5muzooIjIzY2q/OVvAQPJ+3CvxtyDv1vfGfVTd7EPbb7WFbkuf5SnasUaZ7a0WuG6za/tCPTlPwbz4IIIDA3gQIWIP4/lh198+09LovlrVswxv5moMNouscOZGIrAp8Mxam1vxq1On65ajT+Ymwn5oadaVUOpvfuDmX6qjIVYc0xvSFjx6hk941vSLjMQgCCIRbgIAV7v72ObvggffNTzwsL1OZB9VjtqWpDa7ikYicbLrP6w+WA66ZdJWeapgzWKY7oPOMOjklk0n1bF8lL1e5e/Dw2a366ZXHD+jcuDgCCJgjQMAyp1dVqbRzzSr97j/myMtmKzr+xDpXI6K2HN+r6LimDnbe/rdpa2SkqeUbU7elrNKJ7fmfBSv5cRxL93/3w5owprmSwzIWAgiEWICAFeLmFjq1l+/4oZ698Sqltm8r9JSCjhv1+nNZBR0c4oM82frPA++XeEKtal1uiFtKJH0l21dX7HmrXcUGa15dsHCOTnvfzKrVz8AIIBA+AQJW+Hpa0owe+tSp2vTon5VL9ZR0/p5OqncsTal3FXNs2d7gXMphTXw/XTb5enXb9RW1ZbCdAjE3p1QypcSO1fIy3RVlCd4anHvQWN30pfdUdFwGQwCB8AsQsMLf44JmmGrbqntPeHvFHnh/80X3jdsaHbVlF1RNuA5a0jJPt4w9nzcIK9zWnW8J5pRObFGqc32FR985XEtTLP/TYLDvIB8sn4pJAAATg0lEQVQEEECgGAECVjFaIT92/UMPaMlnP6JsT2W/BdjF1uJa2q/OlRtxZQ+itwzvGH2W7h51qvxBGS+r8x9N1PGUzgRvCa5RNtVelYvUxyP61sXzNW/OvlUZn0ERQCDcAgSscPe36Nk9//1rtPy2m5TaXpl1g95cQLBOVvBt1sioI2eQLEx65eTr9Fz97KJ7wQlvFbAsyQ++tereplTnOsmvzuK2w5vrdPrxs3TeKYfQBgQQQKAkAQJWSWzhPukv55+mzU8tUbq9vA2h96YUrJkVfJsVcR3Zucq+wVhr3fnEjDu0wx1aa2UZV0+w/EI6nVFP+1plK7S2VW8IwXpXhx0wRt+5ZIFxRhSMAAK1I0DAqp1e1EwlwU+E93/oKHWtXSXfq+4yC8E2O+Ni4X0yK2XHdNbMe+RZ4Z1jtW/ceERKZqR01walOsvf7qaveie0NuueG05SXZx9I/uy4u8IILBnAQIWd0evAjtWvKDfnzZfuWRl3yrs7WJx29J+9a4abYVuP8N/1E3XlZO+wQPupf535ufkZzrV3b5OXjZV6igFnxePubrz2g9o+sRhBZ/DgQgggEBvAgQs7os9Cqx/6Pd6+IKF8jKVWw17b9zBQ/AT6iOK2JackCzp8OehC3Rr6yfVwxINRf2XZls55bJpJdvXV+0h9jcXFI04+vYX3q1jeKi9qF5xMAII9C5AwOLO2KvAP+76iZZec6mCzaH76xNsHD0+v6dhVHam+t9aVHNeP209V78b/sFqXiJUY9uWJy/nKdm5vuILhu4Nqqkhqs9/5AidvGD/UHkyGQQQGDgBAtbA2Rtz5Rd/eL1e/OENSndU76H33jDGxB21Ri1ZkZgcQ4PWl6f+r5bH+Z92Xze7a3vK5vz8M1bpxGt9HV7RvwcrtZ9z0kH6+Elvq+i4DIYAAoNbgIA1uPtf8Oyf+Z+vaOUvb634djp9FRAs67BP1FZr3JblRo3bQPrsmXepy2nqa5qD9u//DFZdm5TuCoJVdZZd2BPw0CFxffjYGbroDDbiHrQ3IRNHoEoCBKwqwYZx2KXXXKJXf3enktu29Pv0gqAVrATfGnNku44cA5Z2CILVJ2b8n7JWpN+9av2C+Wescp7SQbBKBPdT/warwGd4S51O+LcpWnT23Frnoj4EEDBQgIBlYNMGsuSnvv45rX7gbiW3bR6wMkZGLI2Ju/mH4V3blmo0bP294UBdM/EKJezGAbOqtQtbfhCsMvlglemp7Obixcw1CFfvO3KyvvjxdxRzGscigAACBQsQsAqm4sBdAk994wtafd8vlGyrzmrvhUoHi5WOjrlqdnzJjcrO9s/bjoXW9+Cw4/WzMR9T0h7c+9i5jq9sVsqmO5RJbK7qIqGF9GZEEK6OmqxLP0a4KsSLYxBAoDQBAlZpboP+rKe/9WWtvOunVdscuhjgmG0p+FYr+AnRsm05fnUXRy20th+Mv1CLW95b6OGhOs51JC+XVc7z828DZrq3ycsN/BuhI4fW6/3zpurisw4PlTeTQQCB2hMgYNVeT4yp6PnvX62//+Q7SndWZ7PdUiCGupb2ibsaYvvybUfWAK6ntWja97QqNrmUaRh7jmvnlPUcZXu2K5NsUzbZv2+e7g1uWHNcC487QOedyv6Cxt5gFI6AQQIELIOaVYulrvj5TXr6hiuU7U7UVHmuJQ2L2BpdF1Hcz0n5NbX69yfEs2bdo55B8PPgzjcBJS/bk9+EOZvcLt+rrf0lG+oiuuiMw7Tw+Fk1dZ9SDAIIhFeAgBXe3vbbzFY/8Cstufijr78I1v9vg/U10WCrw6GurRFxV/Xy5LkROdlMX6eV9fftkeE6f9qtStuxssapxZOjQXr1c0pnLfm5bqW7d35T5eX6N8AWamNZ0rc+Oz//3BUfBBBAoL8ECFj9JR3y62xZ+qgevujM/LY66fbtNTvbiCW1uLaGxYKfET35li2nCm8iPtt4iG7Y91IlQrIGVn1USqaz8nxbttel7q4gVHXI96obVMu5kYKtb4IV2oPtbw6duU85Q3EuAgggULQAAatoMk7Yk0D3pnVacvHZ6lr3qnq2bDICaohrqdmxNDTmKi5POceV40Zkpcrb5Pq+ESfq9tFnKW3HjXB4c5Ex11c25ynn2/KzPcok25VNdSqX7r8tk8qBq6+LaNLYFt14ybs1ZgTLZJRjybkIIFCaAAGrNDfO2ovAE1+5UGsX/2bAl3EotkmOJTU5Vv6f5qijestXzrJlu5Gi90S8ccIiPTxkXrElDMjx8YglP/+TnydfjvxstzLJIEx15f8J/mbSJ9j6Zt5hE3T1BceYVDa1IoBAyAQIWCFraK1MZ8XtN+upbyySX6OLgBbq1OhYanAsNQY/NzlSTDtDlxxXtmXJ2sMeiZ+ZfovWRfct9DL9dpxjS1bwTV3Ol2858nNJ5dIJZdMJeZlu5TK19bJCsTCOY+uSc+Zq4XE8zF6sHccjgEBlBQhYlfVktDcIbFn2mB5d9AllujqU2tEWCptgy546x1KdLdXZlhoijuosKWr5+c1egme6cparM2f+Rl4QxPrxEzzMHTyAbgch0PPya1DlvKDi4KH0tPxcSplUQl42qVy2R14mOSBb1FSDpKUppsb6qK65cB7PW1UDmDERQKBoAQJW0WScUIyAl07pia9epHV/ui80IWtP849aUrDoqeM4+vz0H8kNVpd36yXbkaxgEdRI/t/ygyjmBbFHVj6Y2bKtN759Gfwl+Oz+RqbvB8cGP+cFf8t/FSUFi6oGP+H5WfleWl42o2wmlX/4PHirL1jc08/V7oPoxdxLezq2pSmu+YdP0OXnHqngwXY+CCCAQC0IELBqoQuDoIZVv74tH7SCtwx9rzZWWq8We85ydNV+X8sHp94+luXICkJXsBCq5cqNNfX+01w+SAWhyt8ZynxP/uv/yMsZ92xUpb2dYC9K19bl5x6lE+dPq/TwjIcAAgiUJUDAKouPk4sRSGxYo8e/9Clte2GpMl1mvI1WzPx2HdtXwCplTM7ZXSD4OXD21JG68tNHa+yoJngQQACBmhMgYNVcS8Jf0Mpf/FhPfu1z+W+zwvghYFWvqxHXlm1b+Y2aTzl2RvUuxMgIIIBAmQIErDIBOb00ge7XNujxyz6tYIHSWttmp7QZ/essAla5gr2fHyy/MPegsfm3BEcPb6jORRgVAQQQqJAAAatCkAxTmsC6P/xWT37tYqW7OpRNdJU2SI2dRcCqbENGtNQpHnO16Oy5etcREys7OKMhgAACVRIgYFUJlmGLE3jh5uv07I1XKXhT7vXX5IoboIaOJmBVphnBc1Y9yYzOP/3t+u+TD67MoIyCAAII9JMAAaufoLlM3wLdG9dp2fWXKfhWK5cK1mgy80PAKr9vdXFXxx89ReedcojGjGSrm/JFGQEBBPpbgIDV3+Jcr0+Bbc89paXXXqrtLz2jbE93n8fX2gEErNI7MqQhqllTRuqiM+Zo9rRRpQ/EmQgggMAACxCwBrgBXH7PApse/ZOevuEKda5eadSyDgSs4u5qx7E0pCGmyeOH6pOnHKx3vm1ccQNwNAIIIFCDAgSsGmwKJe0usOHhB/Xcd7+ujlUrlEnU/vpZBKzC7uDgZ8C6qKupE4bpnBMP0tGHji/sRI5CAAEEDBAgYBnQJErcKfDa4w/p+Zuu1dZnn1Qu2VOzLASsvbemqSGaf4/h8ANbdcYJszR39tia7SWFIYAAAqUKELBKleO8ARNoe+kZvXDzN7X2wXsGrIa9XZiA1btOsI5VR1dKJx87Q6e+Z4ZmTR5Rk/2jKAQQQKASAgSsSigyxoAIJLdt1oqf36yX7/xRflX4Wtl+h4C1++0wvKVOtmVp4XGz9KEF+ytY14oPAgggEHYBAlbYOzxI5rd28b1acdtN2vL047Jdd0DfPiRgSS1NMXUnszpidqtOXrC/Fszdb5DciUwTAQQQ2ClAwOJOCJVAYsNavXrfL7Tyzh8r3b59QB6KH8wBK1gcdGhTXCcfu7+OP3oyGzGH6r8uJoMAAsUIELCK0eJYowS2PvOEXvnN7Vrz+7vl53LKJnv6ZYPpwRaw4lFXsaij446erPfPm6q3TR9t1H1CsQgggEA1BAhY1VBlzJoT2PzkEq3/0/1a/cBd+Z8PLdtWakdbVeoMe8AKwpTr2KqLuZp/+ESdcMwUzZk1piqWDIoAAgiYKkDAMrVz1F2ywPaXntWGRxZr3R9/q7YXn1aseVg+bPleruQx33hiGANW8AZgV3da0yYO03vfOUlHHTpeMyfxFmBFbhgGQQCBUAoQsELZViZVqEC6Y0d+fa1Nj/9FGx9ZrOTW1xQZ0qxsd48yXe2FDrPbcWEIWA11EWWynoY11+nIg8flFwGdO7tVQxpjJZlwEgIIIDDYBAhYg63jzHevAj2bN2rLssfybyNufmKJti9/TvGhwTc1vpJtWwvSMylgRSNOfpsaz/e0vSOpKeOH6rADW/M/+R0yY7RGD28oaM4chAACCCCwuwABizsCgb0IeJmM2l5YpmBx07bnl2rrs0+oa+0rcusaZEdj8rIZZTp2yA+WJn/9U4sBy7YtNdVHFXHt/DdTiZ6MJo1ryW+oPHPScM2cPEIHTBmZ/zsfBBBAAIHyBQhY5RsywiAU6Hhlhdr/sVwdr76szldXasfLLyqxfrXSHe2yGpp02chL1VgXUU86p1zO6xeh4NuoYH8/x7aVzXlKdKfzP+mNG92kaROGaUJrsyaNbc5vqhyEKz4IIIAAAtUTIGBVz5aRB6FALpVUYuM6vdhRr03burTspde0ua1bwTdIy19t0+a2hBrroupOZpRK5+Q4wTdGvoJw1Nsn+GIs53nK5fz8v6Ouo1jUzQep+nhEjfURtTTFNW50o8aOGqJRw+rz/+wzolGtIxvzyyfwQQABBBDofwECVv+bc0UE/ikQ/FS3at2OtzzrFPzkGIQyx7bkuo6iEVvBelN8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T+H8WnMLTtR/DCAAAAAElFTkSuQmCC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4" descr="data:image/png;base64,iVBORw0KGgoAAAANSUhEUgAAAlgAAAFzCAYAAADi5Xe0AAAgAElEQVR4XuydB3SUxdfGny3pPSGEEEPoTbo0ERAsICggKghIB0F6ld57r1JVRAFFQEU+K+IfRQQRkCIgUqWTQCCkt939zp24cZNssu3d3Xc3d87hILszd+78ZiIP905R6HQ6HbgwASbABJgAE2ACTIAJSEZAwQJLMpZsiAkwASbABJgAE2ACggALLF4I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5IR+PXXX9G0aVNhb+vWrXjjjTeM2ja3nmSOsSEmwASYABNgAg4mwALLwcDduTtzhZO59dyZFY+NCTABJsAE3JsACyz3nl+Hjs5c4WRuPYc6z50xASbABJgAE5CQAAssCWEWd1PmCidz6xV3njx+JsAEmAATcF0CLLBcd+4KeG4oXPJ/GRMTg9q1a+PFF1/Eq6++irCwsNwqf//9N15//XWcOnUKs2bNwtSpU8V3s2fPxrRp00S7Tz/9FFWqVMn9jL5/9tlnMWLECGFTqVSiqP6pfuvWrbFt2zacP38+d6+WMfz6euSjMR+WL1+O0aNHi6YBAQF46qmn0KNHD3To0AF+fn5Fzij13717d6N1aHx169YVdtq1a5fHljFRmJaWhlGjRmHDhg25Y/P19c39jHwjRuPHj0ejRo2gUChw/PhxYfvOnTvCB+rvlVdeQc+ePVGmTJlcv6z1042WMw+FCTABJuDSBFhgufT05XX+9OnTeO2113Dx4sUiR0V/2X/wwQeoVq2aqGeJwJo/fz4mTZqUa59ExJYtW4QocZTA+uGHH9CqVasCY+zUqRNWr16NiIiIQsdfWNv8DWg8JJz0tswVWCTwxowZg7Vr1+aaJHG7a9cu1K9fH7dv3xab/3/66ac8XZK427hxI5o3by4+t9ZPN1rOPBQmwASYgEsTYIHl0tNn3HljgunRo0fYvXs3Jk6cKKInFHlZsGABPD09LRJY1KNWq8X//vc/9O/fH9euXcPgwYOxdOlSeHt7F3DIWJTHMHqmb1BYPWMRLMNOEhMThTChyFtSUpIQN3PnzoWXl1eRM5tfMHXr1g0PHjzA+++/LyJOVJYtWyY4UTFXYOnHlp2djY8//hhDhw4Vfs2bN0+wNyxUhziOGzdORA8pEkenL8uWLZtbzVI/3XA585CYABNgAi5JgAWWS05b0U4XFpEyFDEtWrQQ6brSpUtbLLCodxINQ4YMEdErw5Refs/sLbCov4yMDEyePFmIvEqVKoloUa1atSwSWPorJe7fvy/Sjd999534fc2aNSINaanAos4No1UDBw4EpTZ9fHwK+PXll1+Kvojp+vXrQXX1pbD9aoX56YbLmYfEBJgAE3BJAiywXHLarBNY1MpYRMiSFKG+Z3OF071790DRoX379gnhUJjIKKyeqQiW3h/DlBoJlvbt21slsAoblzUCKz4+XqQDv//++yLHbijEDCOLhUXO6HNz+bvh8uYhMQEmwARcggALLJeYJsucLEwwOUNgGUZnaPP89OnToVKpioziGNYzV2BZejKxsPrOEFhFCTFL/bRspXBtJsAEmAATsBcBFlj2IutEu1IJrKKGYE4E5datWyL1tX//frGhfvv27UZTd0XVM1dgOSOCZWqKOYJlihB/zwSYABNwXwIssNxwbuUisAyvGlixYgWGDx8urirIX4qqZ47AknIPliURLFNLx1yBZc0eLHMErin/+HsmwASYABOwHwEWWPZj6zTLJ06cEPda0XUNhvdaWZoitDWCpRdHNWvWxI4dO1C1alWjJouqZ0pgPXz4UJz8s/QU4bfffou2bdsKfwzfTXSkwMrMzBSnCCdMmFDoKUJL/XTaouOOmQATYAJMIA8BFlhutCCM3YOV/9FlSza5G0Ojb2/4XWGnCE2JI72NouoZ+07Ke7DohCCJGLoigYqtAsuwvSEj/QZ/EoTW3INlrp9utJx5KEyACTABlybAAsulpy+v83v27BEXflKhyy379OmDsWPH5rmR3B0ElrGb3OlOrpdeesnk/VeGbelyTzq1169fP6jVaocIrHPnzhW4yb1z587Ch/Dw8NwJtdZPN1rOPBQ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zAAgJaHaBUWNCAqzIBJmB3Aiyw7I6YO2ACTIAJSEvgyF+J2Hv0IU5dTsbt+ExkZmnh6aFE6TBP1K7gj1YNQtCoWqC0nbI1JsAELCLAAssiXFyZCTABJuBcAjM2/4OvDsebdOKlJ8Mwo3dZk/W4AhNgAvYhwALLPlzZKhNgAkxAcgLmiit9xyyygEWLFgkc48aNk3w+2CATKIoACyxeH0yACTABFyBAacEhKy5a7OmakZWKdbqQBZbFS4YbSESABZZEINkME2ACTMCeBGZ/dA1f/nrf4i46PFUCU3vGWNzOXRqwwHKXmXS9cbDAcr05Y4+ZABMohgRem34W/9xNt3jkZUt5Y9fMx422S0tLw6RJk9CkSRN06tQJDx8+RP/+/UU6rVGjRjhw4AAmTJiAJUuWiDpUrl69irfffhsLFixAxYoV89hNTU0V9b/++mvxuVqtRs2aNdG7d2+0adNGfDZv3jwcP34cGzZsQEREBAx9eO2117Bw4UJkZGRgypQpUKlUuHTpkvCHhBL1t3PnThw6dEjY2b9/P/bs2SN8of9eunSp6GPMmDFo3769aE/tqC/DEhUVhU2bNhXw32K43IAJFEGABRYvDybABJiACxBoMvSEOC1oaaHThYfeqWuVwNJoNFi9ejV+/PFHbNy4EZGRkTh37hymTp2KFStWIDo6ukh3srKycPjwYcyZMwcjR45E27Ztcf36dQwYMADdunVDjx49hMAiUdaxY0e0bNkS27dvF2Jp2bJl8PPzEwKLvl+8eDHKlSuXR2CREJs8eTJiYmJw+vRpUYd8Hj16NCZOnIi6dQuOO79gs5Qn12cC5hJggWUuKa7HBJgAE3ASAbrnquFbx63u/ff1Txi9J8tUBIs6vHnzJvr164fatWtj5syZQmxRFImEV2CgeVdBbN68GWfOnMHcuXPh5eWFb775BmvWrMG6devEnwcPHixEW506dUR0av78+XjvvfdEhIsEEf2ZomghISF5BJaPjw+2bt0qolTUR7169aDT6UQUrFSpUiJylr+QQCR7q1atEva4MAF7EWCBZS+ybJcJMAEmICEBZ0SwkpKSRISIUoVarRbt2rXDr7/+ihEjRoiIk7mFRBNFvCgKFhwcjMzMTMyaNQuhoaHiv729vTFs2DCR0rt48aKwT4KqevXqOHnypBBMa9euNSqwSLitXLlSRK/INpXC9l2R+NqyZQt+++03Yd/X19fcIXA9JmAxARZYFiPjBkyACTABxxNwxB6s/KM6cuSIiPZQpImEFYktStf17NlTiKH8JX9ETP892SHRQ1EpfdTo8uXLGDhwIIYMGYIOHTpAqVSK6vHx8SJiRiKLUoYkzmgPlT5iZrgHSx/BIlv6PVtFCSyypU830h4zLkzAngRYYNmTLttmAkyACUhEwB6nCAsTRHqXScyQOKLUHkWwpk+fjri4OBGN0keLDIdnicCidl988YUQUJR61EeT9BvlKd3Xq1cvfPDBB3jw4IHYuK5QKPKkCGkT/YwZM8RG+i5duuS6YiyCRXbHjh2Lxo0bi71fZIsLE7AnARZY9qTLtpmAGQTSstORqclAljYbGl02tDod1FlhoP//q5QKqFUKeKoV8PLM+Rc+l+JJwB73YJkSWPmFyp07d8QG9WeffTY3pWeLwCLRM23aNHGaj6JZJHr0e6jod4pg0clAOjFYqVIl0ZVhBCsxMVGceiThV79+/SIFVv4TksVzFfGoHUmABZYjaXNfbk8gXZOBm0k3cTvlDu6k3MXdlFjx37eSbyE29R4epD9AUmYSUrPTkKXJFKJKpVRBpVBBqVCKXz63XkFIbCd4e3iIv2y0WkCj1UGj0cHDQwkvDwW8PZXw9VLB30eFID8VIsO8ULqEJ0oEeaBksCdKhnigVKgnvDxYlLnTopP6JveiBBadADQWHaKIE0WC6GqE5s2b58FrTgTr3XffLXBtQpkyZcS1CXQakCJkFLWidGKDBg1E6q9GjRq5/RgKrL///ltsjqf9WXSisG/fvrh165aoS4LN8PZ2Flju9JPgGmNhgeUa88ReyozAxYRLOP/gb7x75gOEeofgcsIV/P3wAjQ6Lfw8fKFUqKDVaZGhyUCmJtMi70PudkPo3W4WtaHKFOXy9lJBpQSyNTqkpmsR4KtCVAkvVCjtjTIR3oiJ8Ea5SG/Q3UhcXJOAuSLLnGdyTEWwHE1ox44d2LZtm4iQvfDCCyKypd+b5WhfuD8mYCsBFli2EuT2bk2AxNGx2D+w4sQ78PHwwZ/3z+BG0g2oFR4i8pSWnSaElJTFWoFVlA9KhQL+vip4qBTIytYhNUMjRNbj5fxQJdoXVcv4olqMr/iei/wJULpw79GHOHU5GbfjM8X9WHTfVekwT9Su4I9WDULMeh5HbgJL/uTZQyZgPgEWWOaz4prFgUDKLSD2V9z+6xOcvfU9OmuCEOwVhJSsVGRpsxxCwB4CqzDHKeoV4KsW+74SkrJRvrQPnqjsj7qVAlC7oj9KBns4ZMzciW0E6J4spRXamAWWbdy5NRMoigALLF4fxZtAxkPg9v+A2/uB618DabGAygfIeAAdgBhNBJJgxd9cNlB1pMAqzE1fbyWys3UICfBA4+qBaFIjEA2qBiLQt+DRfBuGyk2ZABNgAm5LgAWW204tD6xQAvdPADe/A65+Btw/CXiHAiS0tNl5miTrFJigC8Q2nY9DYcpBYOUfMAmrlHQtKkb54LknQoTgotQiFybABJgAEzBOgAUWr4ziQeDOAeDaHuDyDiA7OWfMJKpMlD8U3ng2O+d2aEcVOQosw7HTyUSVSgEfTyWa1w5Cm0ZhqFfJ31F4uB8mwASYgEsQYIHlEtPETlpFIO63HEF1aRug1QDadCArxSJTFNOqqSmJu3DcdQdyF1j5AdL9XCS6WtcPQdvGYahZ3s8ixlyZCTABJuCOBFhgueOsFucxJV8DLn0M/LUxJ0KVlQzoNFYTSdUpMEsXgA06x6XDXE1gGcLNuZdLjZeblcALDUIRGeZpNXtuyASYABNwZQIssFx59tj3/whc/Rw4swKIPQIo1UB2qmR0/oYnGmtCJbNnypArCyz92AL91EjP0KB+1UB0bFoCLes6Ns1qijF/zwSYABOwNwEWWPYmzPbtR4BO/J15Bzi3BtBkSCqqDJ1OhwJNNWG4DLX9xmJg2R0EliGo0EA16B6uzi3C0aFpCYQF8tUPDllIDu7E2Pt/5ALfoO7gieDuZEOABZZspoIdMZvA/T+AP5cDF7cCCpVNKUBz+syEAgu1/limc8zeIncTWIZRraSUbJE+fLV5uLjclIv7EGCB5T5zySORhgALLGk4shVHELj1P+DUQuDur0C2ZZvVbXXvOtSorSlhqxmz2rurwNIPnvZpUXmicgC6PFMSDaoGmMWFK8mbAAssec8Pe+d4AiywHM+ce7SUwI1vgT/mAglngYwES1tLUj8FSryoDcEpnf3TW+4usPQT4u2lhLeHUtyt1bNVBJrUCJJkrtiI+QT27t2LadOm4d69e7mNwsPD0aRJE4waNQrR0dHic8M0H70P2K9fP1y4cAE9e/bE8OHD4evrCxJYGzZsyNN5VFQUli9fjnnz5uHkyZN5vmvfvr34/PTp06ItPe6sUqkwbNgwHDx4EOXKlUO3bt3QpUsXYT9/uXHjBt5++20cPXo09ysvLy/UqlULgwYNQrNmzcQ7hvlvq9++fTsmT56MKlWqYNasWahfv77wjcZCD0bTn9966y089dRToj35RY9JP3r0KLcf4tKqVSsMGDAAJUo45h9e5s8q15QLARZYcpkJ9qMggZs/AMdnAAnnxc3qzix0q/s6BGCyxv5pwuIisPTzqVLScz0q8Qh1/xcjzXpDz5lrwZ36zs7ORnp6OqZOnSpEVadOnZCamopdu3Zh9+7dWLduHSIiIozuo7p58yaGDh2K0aNHo3nz5gWwXLp0CePGjRPiiUSZYdm5cycOHTpUQGCFhITkVktISMDKlSuRkpKCmTNnwscn74W/Wq0WWVlZ2LNnT64tT09P/PHHH0JATZkyRfhl7Dkgavvhhx8KcbZkyZJcAafT6YRwpPZvvPEGOnbsKERXcnKyEFM0nkaNGoF8W79+Pa5fv56nvTutDR6L7QRYYNnOkC1ITSDud+DoJODeMSDzv381St2NpfbuQYXKmnBLm1lcv7gJLENAJLSqlfHF4JejUKOc/cWsxZPjhg2MCZDExEQRSerduzdatmxpVGCZesfw3LlzmD9/PlatWgVD4UQIN2/ejLi4OCFYjhw5khvByl8vNjZWRKPGjx8vhI2xYijW9CKMIk4UlSORlZmZiUmTJuUKSL2Novo9cOAA3nnnHSGiQkNDjY6fImgjR47E7NmzUb16dTdcGTwkWwmwwLKVILeXjkDyDeC3McC1rwBNmnR2JbKUBCW6aINxSGffu52Ks8DST5WPlxKtG4SKiFapUPvylmh5uKwZY0Ip/2fGTgIWJbAoErRlyxb89ttvBSI8SUlJIrXXtGlTdO/evUiBRRGqGTNmoE6dOiK6Zq7AMhRd1MZSgUXiicQfiSeKvhkbP5+OdNkl7zDHWWA5DDV3VCSBP2YBx2cCOq2sQX0CfwzW2PdZGBZYOUuANsOnZWgxsH1p9G1TStbrwpWdM0dgGRtfUQKL0n8TJkzA4sWL80SeNBoNVq9ejWPHjon0X1hYmN0FVv7UojkRLBZYrryi5eM7Cyz5zEXx9OSf3cCvQ3NuXZfwclB7waQoVhlNSXuZF3ZZYOXFGxroId49HNXpMbSowxeWSr34pBZYtIdr7NixaNy4MXr06AGFQpHr8vnz58WeLRJejz/+uPjcHilCY2nD/NxsTRFyBEvqleh+9lhgud+cusaIUm4BvwwA6BFmes7GRQoJrP7aIOzVednNYxZYxtEG+qrQsFogRneORslg+5/mtNsEy8gw7VOijeEkiNq2bSs2dVMxtb+qqDpFCQ9joqYwoWNqkzvtE1Or1aBTgbTfa+7cuaBThFSsFVj5N7nTSUc6PUgb3WmT+/Tp08UpQyossGS0kGXqCgssmU6MW7v11wbg0Iic29ddsHyj8MMb2fa7u4kFVuGLwkOtEBGRsa9H45VmfDzelh8fOkFI1yqsWbNGXG2wcOFCxMTEmBRYdDqwb9++uHXrlqi7YMGCPPujbBFYhtc00FUIXbt2Ra9eveDt7V1gqJSGpH1SNA4SPm3atMmtU5TAMrxOgvZ20TUM165dy72moWbNmuLqCbrmgYQm7cP6/PPP0bp1a3GaUb8RnwWWLauveLRlgVU85lkeo0y6BvzcO+d0oAtFrfLDo5vdIzURsNduMRZYppcr7c+qHuOLqT3L8oPSpnFxDSbABJxAgAWWE6AXyy7PrQUOjwE06S4/fEoTjtAG4gtdwX9VSzE4FljmUVQqFfBQKTChWxm0axJmXiOuxQSYABNwEAEWWA4CXWy7SX8A/DYauPZ/Tr8sVMo5+EXhi/bZgVKazLXFAssyrEF+ajSvHYSJb8TAU/3fhmrLrHBtJsAEmIC0BFhgScuTrRkSuLYnZ69VWiyQLb97rWydrDKaCCRB+r/QWWBZPjOBfmpxrcOsPmVRp6J9r9Gw3DtuwQSYQHEkwAKrOM66I8Z8dg1waBigo0dm3K/Q24QTtAHYqsv7fIcUI2WBZT1FenZnTOfH0Lmlfa/SsN5DbskEmEBxIcACq7jMtKPGSScDDw4Grv8fkPbfA7KO6t6R/ZxQeOOZbOnvZWKBZdss0nUOzWoFY2afsrYZ4tZMgAkwARsIsMCyAR43zUcg6R9g78vAowtumRLMP99ZUKC2Jhx3oJR0KbDAsh2nr5cKMaW8sGRQBUSE8FM7thNlC0yACVhKgAWWpcS4vnECd38F9nYAMhIAnaZYUEqDArO0AViv85V0vCywpMHp6aGEv7cSi96qwPuypEHKVpgAE7CAAAssC2BxVeMEkn/8ArFT+8PnMS0iWz6CQuWe+66Mjf4CPNFIEyrp0mCBJSlO0Estc/uXR6v6IdIaZmtMgAkwgSIIsMDi5WETgUe73kX82lnQpacKOyofHUq1SIJ3RLZNdl2lcToUaKYJwyWoJXOZBZZkKHMN+XmrMPjl0nidN79LD5ctMgEmYJQACyxeGFYTePjBYiR8ugHaxId5bSiAsPpZCH48yWrbRht6BADPbAMeex5QeeU8EH1uHXB0SsHqlXoATdcA1CZ/ufUjsLdjjq3o1jnf3vge+N8bQFYSULYj8ORS4K+NwMkFRY6B9mEt0vpjic5PsrGywJIMZR5DIQFqIbD6vxhpnw6caVWrBZTS7gV05nC4bybgDgRYYLnDLDphDPFrZiDp2+3QPDB+UlChArwjFYhs8QAKtUQpw6feAar0Bs6tB+hm+MbLgNItgN8n5fzZVGm9ByjVFDg6CaCN6Q3mABe3AtnJQPVBwIn5wKlFwHOfAr6lgW/b5gguE+UG1Kilke5dPBZYpohb/31YkAdebByG4a9EWW9EBi3Tfv8JSfs+R/qfvyP7znXoMjOg8PSCOrIMvGs2RMBzr8CnYQsZeMouMIHiS4AFVvGde6tHfn/FJCT/uBua+FiTNlQ+QESLRPhIkTJ8cR8QXBXY3xO4/T+AolRPLsuJYh2bVrQvdSYAdScBFz4Cfh0K1J+VI6oOj85p12QFcP494P4JoMFs4OQi4Py7JsdHFehOrJe0ITip8zCrvqlKLLBMEbLt+7BAD7RqEIIxnaNtM+Sk1nFzhiDpm+0mew9o2wUlp6wxWY8rMAEmYB8CLLDsw9Vtrd5fPjFHXD2IM3+MCiD0iWyE1Eg0v42xmvoIFl1iemY1QH+miNSRccDfmwq3HVQZeH4XoPQEvm+fc41E9cHGI1iPtcqx8/VzFvm6HgGYqJEmTcgCyyL0VlUODVTj+fqhePt11xJZ5oorPRQWWVYtj0IbXbp0CePGjcOiRYtQsWJFaY2zNbcjwALL7abUfgO6v2oKkn/4DJp4C8TVv+6IlGEpoFSLh1B6WJky9HsMePp9IOo5QKHMuWuLokz0HE9Rpc5EoO5E4Oxa4PcJOTVpbxbZKtsh58+0B+vGN0CtMcDRqcBl0xECwy7vQ4VKmnBJ4LPAkgSjSSOhAWq80CgMozs9ZrKuHCpQWvD2yFctdqX0is84XWgxNeMNWGBJBLKYmGGBVUwm2tZhPlg/B4lfb7NKXBn2rfLWIaJFMnxKZVnuUtvvgZKNgNNLgL83Aw3mAuU65kSzjk4u3F77A4B/GWBfFyDuN+P1SHC1+SZn4/z940DNUYBnIJDwd04a8ca3RfqbBCW6aoPxq872Sy1ZYFm+NKxtEeyvRsdmJTDkZfnvyYqbNxxJX22zeKgBL72BkpNWWdyOGxQkwAKLV4UlBFhgWUKrmNZN2LISCdvXQvPwviQEKPgUUjcbITUtSBmWfgZo+VGO+Pn+36gTiaKOvwPZqcDnTxj3LaYd0Py9HGGlb2esJu3RqjYg50RivWlA6i3gzxVAs/XAvWNFt/3X3nYEYJAEaUIWWJIsM7ON0NM6PVuXQu8XSpndxhkVr3dtjKxrFy3u2iOmEsp8YvwfFnv37sW0adNw795/h1XCw8PRpEkTjBo1CoQ6vl0AACAASURBVNHROSnUhw8fon///iI9Rqmxfv364cKFC+jZsyeGDx8OX19ffPvttxg6dCi8vLzQsmVLDB48GNWrV0dSUhImTpyIffv2ITs75/oWtVqNqlWrivbt2rWDp6fxf5hs374dkyf/948n8qdDhw7o06cPgoODcfbsWbz55puir+7duwvbR44cESm89957D99//z3279+PZcuWwc/PL884GjVqlKeuQqHAyJEj0atXL1SuXBnz5s3Dzz//jKeffhqTJk1CVFQUSGD17dsXt27dyjMPAwcOFGy4MAFDAiyweD0USSBxzxbEvzMd2uRHkpISKcOIf1OGnmakDEs1A579GLj/h2UCi8QSpf3OrCx8IzwJtRd/ABLO52yCJyF34zvgQH+g01kg9Y5Ze7KSoUC0JsJmTiywbEZosQF/HxVGvvYYXm4q3WlQi50w0eBKi9LitKClhU4Xlv/pttFmJHjS09MxdepUIao6deqE1NRU7Nq1C7t378a6desQERFRQJiQsZs3bwpBNXr0aDRv3jzXvlarFcJlxowZmDVrFho2bIjMzEycPHkyV/gEBQXhypUrQri0b98+VxwVNTaye+PGDSxZsgTUnoShh4cHNmzYgK+//hobN25EZGQkDh06hA8//FCIqlOnTmH+/PlCbOnHQYJswoQJqF+/fh6BFRISgq+++goHDhwQgrNNmzZ49dVX8dFHH+Hy5cuiP2NCkMQcFRZYlq5M96/PAsv959jqEab+uhd3J/WCLivTahumGiq96GLSZPhEmpEyNJYiLN8p5xThb2OMd0XRK0oj/vIWcGWn8Tp0orDiG8CBN4GUmwBd52BFBIvShG9qg/C9zsvUsIv8ngWWTfisbuypVmDhWxXQrGaQ1Tbs1lCrxeWm1u/xq3DwXqH3ZKWlpQmhoxdYNIbExEQMGzYMvXv3FtEowwgWRX6oGGtnOP6tW7fi+PHjIhLk4+NTQMxQXYp6kZDTR5jM4Xfu3DmMHz8eq1atQrly5ZCQkCAiT40bNwZFkkhcXbx4UQi8f/75ByNGjBCijKJpNI6xY8eKiBpF4gyjXSSwYmNjhQ2KrpE4JEGlt0U+kkgzLBqNBnPmzBG2SZxyYQKGBFhg8XowSiDz0lnc7P+8Vf9ithQppQyDa2sQWttElCykOvDkciCyOaDyBjIfAZc/BX4bm3NfFYmpCp2Bg0OAi1ty3Mh/tUN+5+iEYasvgNv7c65voPLEdKDGCMAr2Ow9WHqz3yn80DXbyOWmFkBhgWUBLImrenkqsXl8VVR6zEdiy7abs0cEqzChlF88WSOwKGK1cOFCrF27FiRe8osZ6tvYZ6ZIxcfHY8CAAUIkURSKyokTJzB79mz06NEDO3fuxMyZM1GpUiVQXUpnksgioUgRMIo0UV1jAosEEwmrBg0a4KWXXhK2i9p3defOHQwaNKhAFM/UGPj74kGABVbxmGeLRknP3tzo3hRZt69Z1M6WypQy9CoJRNIpQy8zUoa2dGbHtnSze6QmArY8d80Cy44TZIbp6JJe+Hhqdfh4yutmdHvswTJXYBnDZiqCJYXAIrFEKT99FIz8MCb2SBiRkKOIGYk6faSJ0p2UDqxXr56IxlE0ivZ0LV26VOwvMxbBopQn1aGoVFECi2xT2lCpVApBR1E6LkzAkAALLF4PBQjcGdsFaX8chC49zeF0SFxFPJ0M39JmpAwd7p3pDpOhxAhtID7XeZuuXEgNFlhWo5OkYYCvGk9U9seSQRUksSeVEXudIjQmlEyJp8KEmeFYzUkRmopgmSuwqF+KVlHqkDahU7qTik6nE4IrIyMDU6ZMERveab9WYWlLEoX0He09CwsLK1Jg0V4tShtSXdr7xYUJ5CfAAovXRB4C9L7go083QJP/fUEHchIpw1oahNaRdmO9o4bwq8IHL2Vbv4+HBZajZqrwfuT4bmHa0Z9we4QV92Ct/Aw+DYw/m0ObuWmfEe1Latu2LTp27Cig2CKw8m9yr1mzphA6hw8fFhvR6RedAKQipcAiexTtov1WK1asQJkyZUQfdBKRPifhRRvSaWO+XoDl73/z5s04c+YM5s6dK05DUiksRWhM/Dl/5bIHciLAAktOs+FkX1J//R53p/ZzSuSqgPKnlGF4zilDujvL1UqMJgKJUFjlNgssq7BJ3sjHS4l5/cujWS3rxbLUTkl5kzudIKQTeGvWrEGtWrVEpCcmJsakwMp/VcGCBQvEBm/DaxpIwNDG8xo1agiBQnugrl69KvY/0T4plUolicCiKJOxaxOGDBkirpmgdOKXX34pNqLT2Gjje7NmzUBXMuQXeP7+/uJ7uo6Brn0gMUZ8qNBnmzZtynN7OwssqVe3+9ljgeV+c2rViOiOq+tdGkKbJK+okdLz35RhlOukDOltwonaAGzRWbcngwWWVUvYLo2C/NTYNfNxUERLLsVckVXcn8mhqBUJJrrHiqJzJCL1wk4uc8l+uDcBFljuPb9mj+72iFeQdvRns+s7sqIrpgxPKbzRIjsnDWJpYYFlKTH71ffyUKJh1QAsHyqvd+coXZj0w+dI//N3ZN+5Lk770n1X6sgy8K7ZEAHPv1JoWtB+tNgyE2AChgRYYPF6QOLnmxC/fja0yRbcrO5gbuKUYQmgVMsEqLy1Du7d8u7oNGEdTQncRk4qxJLCAssSWvavG+irxuCXS+O1p62/h8ruXmq1hd5zZfe+uQMmwASMEmCBVcwXRtbNK7jR9UnoNDlPWMi9iJRh82T4PibvlGE6FJil9cc6nZ/FSFlgWYzM7g1USoVIFdIVDlyYABNgAuYQYIFlDiU3rkOnktKO/UznmV1mlBTNCnpcg7B68tovlh/gRXiioSbUYq4ssCxG5pAG9asEYP3oyg7pizthAkzA9QmwwHL9ObR6BElff4z7q6dB68QrGax1nkSWZxgQSSlDH3mmDNOgwNOaMFyEZRukWWBZuyrs2y7AV4VRnaLRvknO/UhcmAATYAJFEWCBVUzXhzYlCdc61pL1vitzpkbp8W/KMFp+KUPyaKkuAAu1lqUJWWCZM/POqUOPQn+9oCb8vC3fW+ccj7lXJsAEnEWABZazyDu533uL3wZFsHSZ6U72xPbuKZoVWF2LEk8k2G5MYgs3oUZNTQmLrLLAsgiXQyvTqcJ2TcIwoVvOJZZcmAATYAKFEWCBVQzXRsb5U7j1VhuHPOTsKLwiZRiac8pQ7SuflGEKFGinDcUJnYfZKFhgmY3KKRU9PZR4/+0qqBbj65T+uVMmwARcgwALLNeYJ0m9vDPyNaT+vl9Sm3IxpvQASjZLhl+ZTLm4hI0IwHiN+WlCFliymTqjjtAl4I2rB2L18ErydtQO3tHt5lToRnZXLEXdvs43s7vijMrbZxZY8p4fyb1LPbwPsTMGQpskv3SaVIMVKcNqWpSoL48xxkOFihrz71BigSXVSrCfnUA/Neb0LYsmNeTzjI79RvufZRZYjqDMfbgLARZY7jKTZo7jZt9nkXH+pJm1Xbca3f6emzL0c27KMBlKdNUG46DO0yygLLDMwuT0So+X9cOHE6s63Q9HOsACy5G0uS9XJ8ACy9Vn0AL/Uw58jbi5w906epUfh0INRFDKMMa5KcOdCMAAM9OELLAsWNROrErvE07uHoMWdax7EsmJrud2nZaWhkmTJoEeZ6YHm9euXYulS5eK78PDw/H666+jT58+CA7OGaPhA8h6I/qHkE+cOAF6/2/evHnw8fERdalQOjEjIwOTJ09Go0aN0LhxY/Tv3188Aq1Wq1G/fn3Q48xPPvlk7iPMhmwSExMxceJE7Nu3D/RANRVqV7VqVfTs2RPt2rWDp6cn8o9l+/btos8qVapg1qxZoh9KA06YMKEA+o8//hjXr18v9Dt6x9CQk+HD1i1bthSPQ1evXt2o/3KYZ/bBOQRYYDmHu1N6vdGzOTIvnXVK387sVKQMq2pRooHzUobJUCBaE2EWBhZYZmGSRaWa5fzwwQTXjWLlFyV6qDqdDnfv3hWCKzk5OVc05YdOIokEFImpuLg4IWBIYHl7e2PhwoUIDAwU4kPfT/PmzdGxY8dcM1lZWThw4ICoSw8zk9DLX8iXzMxMnDx5UvTz3nvvISgoCFeuXBGip3379ujevXsBgUV2tFotPvzwQxw9ehRLliyBr2/egwkPHz4UYo/GQOLPsBh+l19g6euR/SNHjgjfScTltyGLRcpOOI0ACyynoXdsxw8/XIaELSuhTU12bMcy6Y1Shh4hOReTqv0dnzJMghJvaoPwvc70UysssGSyaMxwg6JYs/qUw5OPB5pRW35VChNYek8pqjNo0CDMnTsXderUKTCAc+fOYf78+Vi1ahUuXLiAbdu2YcGCBSKSYxjxKUrIkIAiIXf79m0hVDw8jJ+4JSGjF1ghISHCF4ok7d69G8uWLYNSqczTp95ZY+3038XGxmLs2LGYPn06KlbM+6C34XcUpTMcT34QW7duxfHjxwsVovKbefbIEQRYYDmCsgz6uD20PdL++FUGnjjXBYpm0VuGzkgZfq/wQ5fsAJMAWGCZRCSbCmqVAg2rBWLVsLx/OcvGQROOmBJYpoTRli1b8Ntvv4no0J9//ikE0Pr164XYmDZtmvicolbx8fEYPny4SNlRKi1/MecEnzGhZPgZRc2MiaCiBNb+/fuxevVqrFu3DhEReSPMht9RJK4ogUXRNYrCkVDUiz9XWQPsp/0IsMCyH1vZWE4/exx3Rr4Kur2dCyBShlV0KNHwoUNxZEGB0poImHpWmwWWQ6fF5s7oVvd3x1ZG5Wj3uxerKIFF+61oP9PixYtFauzq1avo27ev2MtUrlw5sa+K0ncqlQoU6aIU2sqVKwsIGZoAKQRWYcKmMIF18eJF4SNF6AzTluRP/u9MCVEWWDb/GLmlARZYbjmteQd1Z1w3pB3+ETqNqb/aiwEM/RDplGFwzsWkHgGOSRnSacKR2kB8pvMuEjQLLNdah8H+arRqEIpxXaJdy3EzvC1MYKWmporUGm1Y79Gjh0gJ6j+jzfK08VtfKAVIkS69yKIN6faIYFkisDQajYg40e8UmSIRqC/GvjMlsDhFaMZiKoZVWGC5+aTrMtJw9fmy0P17+sbNh2vx8CiaRReT+pd1zCnDQwofvJhd9N1JLLAsnkanN6Db3X9aXhv0uzuVwgRWYZ9TVOudd97B22+/jdq1awsBQ6f/KMpF+6SM7eMyFcEi4UYi7fDhw9i4caP4pT/VWFT6Tz8PxuoUJZiMfVdYfd7k7k6rXfqxsMCSnqmsLCbu+Qjxa2ZAm/RIVn7JyRm6yiGgkg7hjeyfMtQBKKcpiUco/C9iFlhyWh3m+VIy2AMD2pXGy00te3fSPOuOqaUXEXv27DHa4cCBA3NvcC9MYJEQov1Xy5cvx7Fjx0RkiKJZlIrT770iwdOtWzejfeivfDDccE4nFUeMGCFSkHTajyJm+ohTUQLL8EoJEnZ0+lAf5bJVYBle00AnH0eOHIkaNWo4ZqK4F5chwALLZabKOkdv9noaGRfPWNe4OLXSpwxbPIJHoMZuI0+FAhO1gfhI51NoHyyw7IbfroZrlffDpvGue2WDXeGwcSZQDAmwwHLjSc+6fgk3ereALj3NjUcp7dBEyrBpMvzL2S9leBpeeFqTc8zcWGGBJe2cOsqar7cKWyZVRUxE0XvsHOUP98MEmIBzCbDAci5/u/Yu7r76aAW0aSl27cfdjIuUYQUdwp+0T8qQThPW1ZTALfy3sdaQIQss11xRYYEe6PJMSfRpU8o1B8BeMwEmICkBFliS4pSXsetdGoGiWFysIEApwyCgFKUMg6RNGaZDgdlaf6zV+XEEy4qpkXOTCqV98On0gvc8ydln9o0JMAH7EGCBZR+uTreadeMybvSi9GCq031xZQfoBniRMiwvbcrwEjzQQBPGAsuVF4cR3329ldg6uTrKlDR9Y7+bDZ2HwwSYQD4CLLDcdEk82rEBD9bPgZYFls0zTClD/wo6lJQwZZgGBVpownAB6gL+cYrQ5ilzmgF6Oqdf20iRKuTCBJhA8SbAAstN5/9W/1ZIP3fcTUfnhGEpAA9KGbZ8BE8JUoZ05esyXQDmawumCVlgOWF+JeyyQdUArBtVWUKLbIoJMAFXJMACyxVnzZTPGg0uPx0JaKXdO2Sq2+LwPaUMw59KQUCFDJuHewtq1NAUvDeJBZbNaJ1qQKVS4PA7daFUKpzqB3fOBJiAcwmwwHIuf7v0nnbsAO5O7MlvD9qFLiBShuV1KNnEtlOGKVCivTYEf+g88njKAstOE+cgs0H+aix4szwoksWFCTCB4kuABZYbzv3DTYvx4IPFgIYjWHabXkoZBv6bMgy2nvN7CMDbmrxpQhZYdps1hxj28VKiZ6tSePOlSIf0x50wASYgTwIssOQ5LzZ5dWvAC0g/c9QmG9zYTAIKoCSlDCtalzJ8ACUqaPJuiGaBZSZ7GVerW8kf746tImMP2TUmwATsTYAFlr0JO8H+lWei+XoGB3KnlKFfWSCi6QOLe02GEt20wfhF55nblgWWxRhl14CiWL+sqis7v9ghJsAEHEeABZbjWDukJ7pY9GbfZ6FNTXZIf9zJvwQoZRjwb8owxLKU4S6FP97M9meB5UaLye/fZ3PKyPzZnNTUVEyYMAFff/21oK9Wq1GzZk307t0bbdq0EY8qHzp0SDywHBkZiYkTJ6Jt27ZISkrCsGHDcPDgQZQrV0483tylSxf4+voKO9u3b8fkyZNzZzQ6OhodOnRAnz59EBwc7EYzzUNhAoUTYIHlZqsjbuZbSDnwNbRpfMGoU6aWUoZNUhBQyfyUYQoUeEwTwQLLKRNmn04DfFWY0iMGz9Yr/M1J+/Rsm9WsrCwcPnwYc+bMwciRI4WYoqLT6fDjjz9i7dq1WLduHSIi/luvCQkJWLlyJVJSUjBz5kz4+OR9yFyr1eLGjRtYsmQJgoKCMG3aNHh6/hextc1jbs0E5EuABZZ858Yqz+4tHIXELz+yqi03koaASBnGABHNzEsZJkGJgdogfKvLuf2bU4TSzIMzrXioFOjTNhIDXHSj++bNm3HmzBnMnTsXXl456/LSpUsYN24cFi1ahIoVK+bBGxsbi0GDBmH8+PFo1KiRUfTnzp0T369atUpEvbgwAXcnwALLzWb4ztiuSD20181G5YLDUQBq/5yUoVeo6ZThDwo/dM7OOdbPAssF59uIy81qBWH5kLxCxFVGRmnBFStWYOPGjbkpvaIEFkW+ZsyYgTp16qBTp05GhxkfH48BAwaINGP9+vVdBQX7yQSsJsACy2p08mx4vUtDZF2/LE/niqlX4U1SEFi56JQh3exeWhOBLChYYLnJOoku6YUvZteQ9WjS0tIwadIkNGnSJI8wOnLkiIhUvffeewgJyUlzWiKwdu7cKfZuzZs3Lzdl+PDhQ/Tv319EwQqLcskaFjvHBCwkwALLQmByr3712WjefyWzSaKUoddj2YhqkVioZ3SacJQ2ELt03iywZDZ/1rrj7anEwdXyPkkolcDKnyJkgWXtquF27kSABZYbzaY2ORH/vFgFuqxMNxqVmwxFAaj8tIhsmQyvMIpXFSyHFT5omx3EAstNppz2Yf2wtDb8fVSyHZEUAsvYJncWWLKdcnbMgQRYYDkQtr27yvznAm4NfAHapEf27ort20CgsJShDkB5TUko7nZH6N1uNvTATeVAIMBHhU3jq6JcpLcc3DHqgzkCa9++feIqBypRUVHYtGkTSpYsmXtNA13B0LVrV/Tq1Qve3jljZYEl2ylnxxxIgAWWA2Hbu6u0E7/i7sRe0Cba9kaevf0s7vYVah08Smch+pm8d5WlQoFJ2gDsudOfBZYbLJKQADUWDCiPJyrzm4RuMJ08BCZgMQEWWBYjk2+DlJ/+D3Fzh/Ejz/Kdojye5aYMS/yXMvwTXuhwawgLLBeZw6LcDAv0wPiu0XjGxe7CcgP0PAQmIAsCLLBkMQ3SOJH4f1txf8nbvAdLGpwOsxL+ZAoCq+ScMsyEAo1ujYDqbneH9c8d2YdAaKAHhrxcGh2eKmGfDtgqE2ACsibAAkvW02OZc492bMD9FZMsa8S1nU5ApAwjsxH9TBIyFAr0ujUEl+72drpf7IBtBIL91ejXNhJdn837mLdtVrk1E2ACrkKABZarzJQZfiZsWYH4dbPNqMlV5EhA6ZtzynBFdn/sut1fji6yTxYQoPcI+7Qphd4vlLKgFVdlAkzAXQiwwHKXmQTwcNNiPHhvgRuNqBgORQF8Va8LtmT2LYaDd68he6pznst588VI9xoYj4YJMAGzCLDAMguTa1Q6/1Y7eJw+5BrOspeFEphVfjHO+tUuVoRGvvaYSKWplIrccV+5k47OM86KP4/uHI2XngxDoK8KmVla/HExGct23ADVyV/KR3qL+nR6T61SICk1G1/99kDUp0LvA3Z5NgJ0jcK12HQs23kTh848gq+3CquGVURiqgaj11yShH8J32R8t/xpSWyxESbABFyLAAss15qvIr093r4Ogu/n/CXCxXUJzCs3D6f8i9dbbcsGVxAC561lFwpMHKXY+rYphYN/PsKKz26hw1Nh6P58hPjz5PeuFqi/bEhF1Knoj03f3MHeYw/FST4SW2t238KRv5KwfEgFPErR4MPv7mJCtzL461oKRq+9jC7PlBS/Vn52E/tPJEiwgHTwyL6Pw++/IIEtNsEEmICrEWCB5WozVoS/xzvUQ9D961Do6MpKLq5KYHDVbYj3CHdV963y++Op1XHyUjIWfXK9QPt3RlRCmQhvTNh4Bef+SRHfbxpXBf6+6twIl75R3Ur+mNuvHM5fTxWiiUrzWkGY0rMsfjmdgO9+f4CZfcrh8NlHmP3RNeyY8TgSU7IxfPUlrB1ZCf/cTceMzf9YNYb8jZQKHcL9kvH10haS2GMjTIAJuBYBFliuNV9Fenvs1YYIunsVSp3WjUZVvIaiVajQtca3xWrQjaoFYnKPGNCepdAAtRj7+RtpWLnrJo5fSCrAgsQWRaGysnXoMuucSVadWoRjWMcofHf0Ibb+EGs0gnXhZhraNArFnC3XcPR8wT5NdmKkggIa+Coe4uf1ra1pzm2YABNwcQIssFx8Ag3dP9alGQJvnIeKBZbLzuo17/KYXn4Z0lS+LjsGSx3v3LKkEEB/30gV6bnIMC+MfDUKCSkaEbW6Hpt3n9WQl6NEKu/zX+5h+c6bRXZHacelgyqgQpQP5m+7JlJ/PVuXQq/WEQj0VYs9WGu/vI1+bUvh1OUUoxE0S8eTW1+XjWDPR9j3TiurTZjdkH7mFUqzq3NFJsAE7E+ABZb9GTush2O9nkfgpZMssBxGXPqODgY/g3ejRiBd6SO9cReyOLhDaZDw2vTtXXz0/d1czwd1KI03novA6cvJGLv+ClLTNYWOisTVooHlQWnDbfvisHb3LaN1R3V6DE1rBuH9b+4KoVWmpDeS0jTY/mMsNn51x3pqumyEeT7A9++0sd5GYS1v/gBc3g7EHgKS/gE06YDKGwgoC0Q0ASp0AR57Xvp+2SITYAJmE2CBZTYq+Vc8Pqgj/E/9AjV4D5b8Z8u4h9si+2NPic6u6r5kfrd/qgRGvBqFnT/dw/o9t4XdcV3LiA3upy4lY8aH1xD3MLPQ/ugk4cQ3YlAtxhef7o/D6s+Ni6ua5f0wo3dZsWG+RJAH6lYKwIJt19D12QhEhXvl2fdl6eAUumzUKZOJd6c0s7Rp0fV/6g1c+NC0zcq9gBabTdfjGkyACdiFAAssu2B1jtE/xvWB38H/Y4HlHPyS9DqjwhL85VtLEluuYmRS9xi0qh+CpTtu4P8OxQu36doGElnrvrwlRBaJoOfrh+CX048w66NrRUauSFzN6V8epUI9sfm7vBGw/ExItNWu4IeJ714VJwpJZNHVEFN7xuDJx4Mw/YOr1u/J0mnQrGoWlo9+SrqpMFdc6XtkkSUde7bEBCwkwALLQmByrn5y3tvw+2oTeCeGnGepaN8GVNuBR+pg1x2AFZ63ahAqrlK4eidd7MEqH+mDt9qXxu34DAxbdUnchN71mZL434mHmP5B0Sf8KC245K3yqBrjhzVf3MJnB+4V6lGDqgGY0iMG3x55IKJkc/uXkzSCBZ0OL9XLwoy3nrSCipEmlBb8xor9XG33crpQmhlgK0zAIgIssCzCJe/Kf65dAJ+ti/HfVY3y9pe9y0sgXemNPtV3Q1sMNyvTviq624oiSFqdDmf/ScXynTfw55UUbJ9WHRWjCu5Ji0vIEhGmFxqG4vknQrDgkxvQanUiEuXvoyqwvH4/n4TBy/+7Z4sEVXS4F95aflFExJrUCMLoTo8hJkKqPVg6dGqcjfF9G0uz1H/uB/y9yXJbVfoCT79veTtuwQSYgE0EWGDZhE9ejUlgqbYshhcrLHlNjJneXPKtijll5yNN5WdmC64mZwI6TSb6POuJoV2fkMbNHdWAhPOW2wquCnT+y2i71NRUTJgwAV9//bX4Xq1Wo2bNmujduzfatGkDlUqFQ4cOoUePHoiMjMTEiRPRtm1bPHjwAP369cOFCxfQs2dPDB8+HL6+vjhy5AgWLVqE9957D8HBwdi5cyc2btyIdevWoVKlSqKPY8eOYcGCBXj33XcREhKSxy9T/lDlefPm4fjx49iwYQMiIiKQlpaGSZMmoUmTJnjttdewcOFCZGRkYMqUKcL/S5cuYdy4ccKvqKio3LqdOnXCN998gz179gh/9u/fj6VLlwp/xowZg/bt24v28fHxYqx//vmn+M7LywsNGzbEgAED8OSTT0Kh4P/hWr4oi0cLFlhuNM8ksLI+WoIgJW9yd8Vp3R/SGh+UHoIMpbcrus8+5yOgzUpC3+cDpBNY7/vknBa0tNDpwn5pZrXKysrC4cOHMWfOHIwcOVKIKSo6nQ4//vgj1q5dK8QSCRsqN2/exNChQzF69Gg0b948j8Ai8USCadq0hyNVNgAAIABJREFUaUhOTsbixYsREBAghMzmzZuxevVqBAYGFumXMX+uX78uxE23bt2E8COBRSKxY8eOaNmyJbZv3y76WLZsGfz8/ITAou+p/1KlSuURWAkJCZg8eTJiYmJw+vRpUUej0YjxkJisW7duAf9oTPv27cOSJUuwcuVKo3XMgs2V3J4ACyw3mmISWIkfLkWElwqK7Cw3GlnxGMqmqKH4PrR98Rism4+SYhqZqbF4s22ENAKL7rl6t2Da02yMb2osuieLBNCZM2cwd+5cEbGhYhgJqlixovjMMHpEESHDCJY+OnXq1Cn07dtXRMUGDx6M9evX4/bt25gxYwY8PDzMGkJ+fyjytGbNGiH2yD+yO3XqVNSpU0dE3ObPny+iaCQEyW/6Mwkib2/vPAKLOt+6dauIblEf9erVE2KSomAkxshnY4VEGIlQEowkxrgwAWMEWGC50boggRX34XJEeymgYoHlcjM7ueIqXPKp6nJ+s8MFCaiUOqQ8uIa3Xi4rjcCiLhwQwdKPhETKihUrRHqPUn3WCqzY2FgMGjQI165dE+m21q1b4+effxaRokaNGpm9dPL7k5mZiVmzZiE0NBT03ySchg0bJvq4ePEiRowYIQRV9erVcfLkSSGYKPpmTGCRkKRIFPmkHysJLiqUWiysUKSM0p2GItTsAXHFYkGABZYbTTMJrGsfrUJlVSZU/B6hy81s3+qfI0Xl73J+s8MFCSigRcr98xj8WnXpBJYd9mDlj0DpR2IsEmVOBCs/CdqDRalF2uNEESKKKpHwIaFlbO+SJf5cvnwZAwcOxJAhQ9ChQwcolTnnp/V7pkhkUcqQxBnt16KUJEXM9Pu1KOJGhSJYZEu/Z4s+MxRYDx8+RP/+/YXYMhSFNDayTXvCfHyK98XA/P8A4wRYYLnRyiCBdX7LGtRVpPJJQheb1yRVIN6q9gmyFealTFxseMXQXR2S7/6BoV2ekE5g2eEUoSWCxhqBRUKFNs5TGo2ED4mesmXLin1Znp6eBdaFJf5Q4y+++EKInJkzZ4pN9lT0G+Up3derVy988MEHYlM+bVxPT0/PI7BojxelKmljf5cuXXL9YYFVDH9k7TBkFlh2gOoskySw/vpwNaqpsuCLwp8QsdQ/pa8/wt9eAr+nX4LCyxvZ8bF49MkaJHyytoCpoE4DEPrWVCTv+xz35o8w2lVIv3EI7jQAyoBg6LIykXbsZ9xbNAbZcbfhWa4KwieuhHf1etBlZiLp+x24tzBnjwPZDu46GPFrZwn77lT+8quJRTGzkMonCN1jWjVpSL53TlqBZYd7sCwRNJYKLGO2z549K6JOtIH+1VdfLRDFssQfvZgisUZ7wsguRcX0e6jod4pg0clAijLRKcb89imFSdGp6dOno379+iyw3OOnTzajYIElm6mw3REhsD5YiShFFiJ8PKDIKvwpEUt6KzFmEQLadkXiZ+8h6dvtoD97xlRG3LxhSD28L9cUiaOIOZvgWa4qEv9vq1GB5f/cKygxZiEyL5/D/aXj4NeyPYK7DkHqob2InT4AYYOnIbBDLzz8aAW8Kj4On0bP4P6St5H624+IXPopsu/fRezUfpa47xJ194a1w5ZSA5CpzNlQzMV1CVCmKj0pFpnJNzH0dQkjWIRE4pvczRE0dGKOTuFRoWsONm3KuYuLNq7fupXzBBGlAPUpN/3MJSYmin1RJHzoCgUqJHo+++wzsUGd0naVK1fOM9Hm+EPXO1Bbw1KmTBnhF50GjIuLE1ErSkc2aNBApP5q1Kghque3T/uzaHM87c+iqx0Mx0R+U1qQU4Su+7PobM9ZYDl7BiTsnwTWuU0rEJidjgoBXlBpsiWxHr3lF+iys3GzT0thL/TNiQjqPBAJn6zBw02Lc/soOWkVfOo3hyq4BJJ++MyowBJtX38Ljz5djwfvzhdto7cdgiY+FreHdxTRK9/GzyJu1iD41GuKoFf7IX7jPCj9AhH4YjfcWzwGacd/kWRccjKyLnoMfgpuLSeX2BcrCSgVWqQ8uApt5iMMeb2edClCvT/miqxi+EzOjh07sG3bNjz77LN44YUXRGRLvzfLyunkZkzAagIssKxGJ7+GJLDOvr8MiswMPBGgtss+LJ96T4kUoDq8NOLmDMkVOxSZouhT8v7/Q2CHnkj+cXfREaxLZxE3ezACXnoDwV0GIeWnrxA3b7jRCFb8qikI6joYmRfPij7dsYyrtA7XvCu449CK4Zh0SI49BdrobheBRUQpXXh5OxB7CEj6J+d+LLrvKqAsENEEqNCFn8cphiuPhywvAiyw5DUfNnkjBNa7S6DNykLNAE/4KrQ22cvfOHzCCgS06QxotEj+35e4v2w8tKnJoD1alL7TJCUg5X9fosTYxYUKLBEBGzgFwa+/BYW3D6DVIv3PI4ibPRRZt/8Re7BKjFkMnzqNc/dgaR7cE6nEe3OHIf3sMUnHJBdjvR7/EulKPokkl/mwxQ9dds7+K6VSYT+Bld9BuierGD6xZMs8cVsmYG8CLLDsTdiB9oXA2rAIWo0GUV5KRPl5Q5EtzT4sw2EE9xiJkB7D/4s6DZsNv6daIW72EHhEly9SYIX2G4+gbkOR9vt+3F8+QQinkF6jkXnxDO5O7CkEm2ER+7rmbhaRMoVajYA2XcTv6ef+EBGyzKt/O5Cwfbp64FECIyp/wPuv7IPXoVbVKh1SEu4gM/kOVEolBr9eV/oUoUNHxJ0xASZgLQEWWNaSk2E7Elh/rlsI6LTwUylQzU8NFezzbM5jH+yHwtML8e9MQ4nRC5D83U48eH8hAl7oXKTAKr3qC3hElcXdKX2R8dcJQbHklDXwa9panCSkyJhhoQ31Pk80w8P3FyJsxFykH/8FaX/+jrCBk5G09zOxUd7Vy2n/J7A8ZgpSlfwGoavPJXQapMZfgCYrlQWWy08mD4AJ2EaABZZt/GTVel+fFxF39GCuT/UCPeBho8DyqlYXpeZsQtatf8QmdCqUEox693uRwqPTf8Hdh0PhYeROm2MHctvonYpcsQue0RXMEljej9dH+OTVSNm/B1k3LiNs+BwkfvEB0v44iJLT1omThYVdBSGriTHhzNclXsHHpfrxHViuNGmF+arNQlLs6ZyfE6UC9auXwpZ57dxhZDwGJsAELCTAAstCYHKufmb9QpzduBSazAzhZlk/L0R46MQ+J1tKxOz3xck+OjWY9NU2hA2dCd+nXsCjHRvwYMOcPKZNRbAKSxFmXb+EO6M750kRUmTLs9Lj4loGj6hy4oShO0awVpadhkMBTW2ZIm4rAwKeaiD5USwyEm8Kbzw9VHirU10M6VJPBt6xC0yACTiaAAssRxO3Y3/n3luGs+8vR1ZSoujFX6VAVQnShOqSpRE+bil86j8tIlXapAQkffsp7q+cXGA0+QUWpfco2pR17WJuNKvEiLkIaPN6zkWj2VnIOHcc8e/MyLOB3ffJ58R9WYlfbkHClhWin/DxyxDQujMUnp5utQdrdJUPcMszyo4rg007goACGqTcvwhNVkrOz5+vJwa+VgcDXqvjiO65DybABGRGgAWWzCbEFnf+3roOZzYsQcbD+7lm6gZ6wNPGNKEtPnFb0wS61/gaWfxEjmlQcq+hzURS7J+5XoYEemNQ53ro1T7nkksuTIAJFC8CLLDcaL4vf74Fp1bNRvr92NxRlfZS4jG61V0r3dM5boTM6UOJ9YzEuEobkK70drov7ID1BDzVdHrwNtKT7uYaKRHsg1E9GuC156tab5hbMgEm4LIEWGC57NQVdPzGD3twbN7bSLv33//kPRVAHTtdOupG6Jw2lGOBT2JN9HikKnMequXiqgR0SI77EzpNVu4AwkN8MXXgU2jdpJyrDor9ZgJMwAYCLLBsgCe3pnSC8ODYPkiPj8vjWhU/NYJVcvOW/SECu8O7YEdEL2gUPEGuuiLUKgWyMxKQdO9SniGEBflgxfjn0LBGpKsOjf1mAkzABgIssGyAJ7emj678jR+6t0JmYkIe14LUClT2VUPJe7HkNmVYXH4Ojvk1lJ1f7JD5BMTm9gdXoMnIOVyiL4F+nti+6GVUiA4235iDa+7duxfTpk3DvXv3cnsODw8XjzOPGjUK0dHR4nPDB4/pfb9+/frhwoUL6NmzJ4YPHw5fX198++23GDp0KLy8vNCyZUsMHjwY1atXR1JSEiZOnAh6NDo7O+d9VLVajapVq4r27dq1g6enJ27cuIH+/fvj0qVL4vv69etjyJAhePLJJ6FQKAqQocekzbF76NAh9OjRA5GRkaJ+27Zthb0jR45g0aJF4lFob29vTJo0SYybHq3evn07Jk+ejCpVqmDWrFnCl/wPRV+8eBEjRozAkiVLxDipkD0q9Ej0N998gz179oiHsPfv34+lS5eK78aMGYP27dtDpeJ/VDl4uTu8OxZYDkduvw7p9OBnzStAm1Xw9vbaAR7wVtjn0lH7jcj9LQ+rugVxHhHuP1B3HqEmHUlxZwuM0EOtxOEtPRHgV/COOLngIMGTnp6OqVOn5oqL1NRU7Nq1C7t378a6desQERGRR2A1atRIuH/z5k0hqEaPHo3mzZvnDkmr1QrxMmPGDCFOGjZsiMzMTJw8eTJX0AQFBeHKlStC1JDY6N69ex4kWVlZOHDgABYuXCjskPDJX3Q6ndl2qe6PP/6ItWvX5o6pKIFFfdE4PvzwQxw9elSIKBJlhiIsPj5eCE0SWSQo9QKLxCExSUhIECItJiYGp0+fxuLFi6HRaMR3JPTq1q0rl2XAftiJAAssO4F1ltkdDUojOy3nmLhhKeGhQDlfDyjpzTIusiHQteZ30EIpG3/YEcsIqBQapDy8gay0+AINvb3UOLWzr2UGnVA7f2SGXKDo0LBhw9C7d28hHgwjWHqBZaydoftbt27F8ePHMW/ePPj4+OSJGIWEhIiqFPUiIbds2TL4+eV9yYBEEQmi27dvC5Hl4eFhlI6hUCrKLkXGKLJEUSaKwpkSWNRZUXVIiE6YMAH16tUTnPQCq1y5ciIKRoUYUH+bN28W9WhMJBpLlSqV28YJU85dOogACywHgXZUN1+1b4DEKxeMdlcvwAMeHMVy1FSY7OemVwymVFyFNH7k2SQr2VbIdzWDoZ9lIgPxw4YusnVd75gxoZT/M2sEFkWsSEyQSCLhY0wIGfvMENjOnTtBKT69SDMG01y7UgssvVjKyMjAlClTRMSLhGCdOnVyBdaZM2ewcuVKEb0KDs5JFRumEWW/ONhBmwiwwLIJn/wa/zKqB+g0obFS0lOJGIpi8ZUNspi4w0HNseGx0UjjE4SymA9LnRDRq4RbyEr9b/+SoY2WDWKwfmprS806vL45AsuYU6YiWHIXWOaANhXlor1atL+KInCUQqSIVps2bcQvKhTBunz5shBg+j1XLLDMIe8edVhgucc85o7iz7Xzcf7DNchKSTI6sroBatDVDVycT2BnRE98VvIN6MAT4vzZsMIDg3cH87em/VcDO9XFsK5PWGHYsU3sJbDMSRE6M4JlDmVTAouia/Pnzxcb5SmCNXbsWMycOVOkIGkfGUW0atasiS5d/otkssAyh7x71GGB5R7zmDuK63t34+jsMXluczccYrhHThRLpeOLR5099XMrLMZp39rOdoP7t4KAUqFBasINZKUW3HtF5gL9vTB7SDO88FR5K6w7rgmdHqQTfCQM6HRdx445D7qbik4VVSf/JncSGJROO3z4MDZu3Ch+6dNltggs2gNlid38KUJzKJsSWHSSkNjRScyvvvoKtHmf9q5RtCo2Nlacipw+fbo4hagvLLDMIe8edVhgucc85o4i6Z9L+O71FoVGsKhirQA1fDho4vSZH1TtEzxQhzndD3bACgKFnBzUW/L39cBny15B2dJBVhh3TBM6QbhhwwasWbMGtWrVEvul6MSbKYFFQqVv3764deuWqEvXENCmbsNrGujU38iRI1GjRg1x7QKdtLt69arYZE5XJujTZYYChq596Natm9HBR0VFYdOmTSIypC/m2qXrISh1R8WYHWMdkggiNlRoT5WxqxxIhP7xxx/iBObdu3fFiUriQlc+UKEUKX1He9Bon5Yhs4EDBwoWXNybAAssN5zfHfUjkZ2eWujIgtUKVPRVQ8X3Yjlt9untwR41vuL0oNNmwPqO6d6r1AdXkZ3xqFAjvt4eOLGjj/WdcEtZE6ArGuj+L4pYvfzyy+KuroCAAFn7zM45ngALLMczt3uP373+NB6cPVlkP1X8PBCsBqDju7HsPiFGOrjqUxGzyi/hJ3KcAd+GPtUqIDPtEVLi897ant9k/ccjsW1+Oxt64qZMgAm4OgEWWK4+g0b8P7VyFs6+m3NrcGHFR6lALX++SdhZ038g+Dm8HzUM6XxFg7OmwOp+U+6dhTY7vfCfLW8PvPlKbQzpUs/qPrghE2ACrk+ABZbrz2GBEcQeOYADI95AVnLepzvyV4zyUqK0D1/b4IwlsCVyIL4q8aozuuY+rSSgVmqR8uguMpPvFGkhOMAbK8c/h8a1SlvZEzdjAkzAHQiwwHKHWcw3Bp1Gg+31wkG/myr8hI4pQvb5fnrFlTjvU80+xtmqXQjoNOlINvIkTv7O1ColTn/WDyolnySxy0SwUSbgIgRYYLnIRFnq5g89WuHeiSMmmwWqFajiq+LHWkySkrbCm9V3IVEVKK1RtmY/AjotUh9cgibT+P1yhh1T5OrDOS/Zzxe2zASYgEsQYIHlEtNkuZN/b12HUytmIjs9zWTjGG8lIrzUUPA7hSZZSVEhVeWH/tV2QqOgUwZc5E6AUoOpiXHISMq5lqCoEhrkg0Gd66JnuxqmqvL3TIAJuDkBFlhuOsFJ1y7jm1efgsYMgUUIOFXouIVwwbc65pebi1Rl3sdtHecB92QRAW06kmLPmtXEz8cDny+X9/1XZg2EKzEBJmAzARZYNiOUr4E9L9RG8s1/zHLQT6VADT8+VWgWLBsr/RjaFh9FDuQThDZydFTz1Pt/QZNV+L1yhn5UignFV6tfc5Rr3A8TYAIyJsACS8aTY6tr5lzXYNhHhKcSZXzUUHKq0Fb0RbZ//7GR2BvS1q59sHHbCSihFWnB9OQ4s4yVCPFFj5cex1ud6ppV390qFfYEzMOHD8WTMXRzeaNGjdxt2DweJlAoARZYbrw4Eq9exLeUJszMMHuUlf09QTe9K7SmTyCabZQr5iEwqfJaXPb678kPxiM/AmqVDpqMR0i8d9ls5yg9+NmyjigXFWx2G3eqyALLnWaTxyIFARZYUlCUsY1vXmmChAvm7R/RD4P3Y9l3Qvs8/gXvv7IvYtutazOQFHvGIjt1qkbg00UdLGrjTpVZYLnTbPJYpCDAAksKijK2cWnXZpxYMtXkpaOGQ6Bb3mv489UN9pjWR+pgDKm6FVkKT3uYZ5tSENBpkXL/PLTZpk/g6ruLCPPD0K5PoHOrqlJ44DAbe/fuxbRp03Dv3r3cPsPDw0GPNY8aNQrR0dHic8M0Hz243K9fP9DjzD179hRv8vn6+sLwgWS9MXpcefny5Zg3b554/NiwtG/fXnx++vRp0ZYeVKZHoIcNG4aDBw+iXLly4vHnLl26CPtcmICrEWCB5WozZqG/mox07GwcDW1WpkUtQ8SD0CyyLIJmRuWz/nWwNGY6UvgEoRm0nFBFp0VawlVkpydY1LmXhwpHP+kNL0/XOiiSnZ2N9PR0TJ06VYiqTp06ITU1Fbt27cLu3buxbt06RERE5BFY+n1UN2/exNChQzF69Gg0b968AK9Lly6JfVcknkiUGZadO3fi0KFDBQRWSEhIbrWEhASsXLkSKSkpmDlzJnx8fCyaE67MBJxNgAWWs2fAAf3/PnMkrny+BVpNtkW90ab3x3zUUPOmd4u4FVX5u7AO2FaqPzKVXpLZZEPSEFBAg/TE28hMMW9Tu77XkEBvvNisAqYOfEoaRxxsJS0tDZMmTcoVWNR9YmKiiCT17t0bLVu2NCqwjLUzdP3cuXOYP38+Vq1aBUPhRHU2b96MuLg4IcCOHDmSG8HKXy82NhaDBg3C+PHjeYO8g9cFd2c7ARZYtjOUvYWH50/jhx6tkZ1m3lFzwwFFe6tQ0scDagvFmeyhOMnBtWUm4OegZ5zUO3dbGAGlQovMlHtIe3TTYkj+vp7YOr8dqpULs7itHBoYE0r5PzN2ErAogaXT6bBlyxb89ttvWLJkSZ4UX1JSEt5++200bdoU3bt3L1JgZWVlYcaMGahTp46IrnFhAq5EgAWWK82WDb7u690Wccd+tcpChQBvhHoooMzOsqo9N/qPwNuV38V1rxhGIiMCKgWdGExAUvwVi71Sq5VoUjsK705vY3FbuTQwR2AZ87UogUXpvwkTJmDx4sV5Ik8ajQarV6/GsWPHRPovLCyMBZZcFgL7ITkBFliSI5WnwTsH9+HgmF7ISkm2ysEqAZ4IVCuh5EiWVfz0jXo+/n/I4PSgTQylbKxS6pCdkYTk+xetMhsW5PP/7Z0JlFTVmcf/79XaGzRLs4qAgCAIKopCgowMUUciRnSIsgkDDI4IKAgqoIIOIJuAQTAgMkyComIMMUaNSxhFFCICQSVs4kKziKy91l5zvtsUlk0vVV1V3XWr/++cPvTpeve+7/6+1/Djrpg74Tpc27VkMriOV7wFS+ZwTZo0Cd27d8fQoUNhGD8eer179241Z0vEq1OnTgoXhwh1fGsYcyQEKFiRUEqRe+TonNN7olt6Ht70jll2ZNitMKOcMJ8i+GJuxnFbI0y8eCXcpjPmulhB7ARErrzuQhQe31Plyi5r3wivzL+1yuVruqCsHrTb7UqI+vbti/79+6uQKptfVdE9FW0sWpZMlSdYnORe028Hnx8rAQpWrAQ1Kp/7/hvY/NhYeM6cqnLUHbNsyLDbYXoj37y0yg9LsYLbs7phyYVTuYIwCfIaD7mSg53/+95r8YvurZKgRdGHICsIly9fjqVLl6JLly6YO3cuWrYsGb6uSLBkdeCIESNw6FDJ4ddz5sz5yfyoWAQrfJsG2SJi4MCBGDZsGJxO/qck+gyzRE0ToGDVdAaq+flv33EdTn65vcpPlc7+Dll2ZNptlKwoKf45ZwBebjyMe2BFyS3et1vNANyuQhSd2BtT1Z3b5eDVp0p6fHiRAAmQQGkCFKxa9k4c3vguPn5oFDx50e3zUxpTSLIs7MmK+A1a1Go6NmfpuZQ/4kYm+Y1W0w93cQGKTu6PKdK6mQ4seOBf0etKfedexQSAhUmABColQMGqFFHq3fC30f1x9OO/xdywi7McauK7xc/VhZHAvL/9ahyxN4vkVt6TAAIiV8WFZ+A6/XVMtcuk7Z5XXICVM/RdORgTABYmARKIiAAFKyJMqXXTyV078O6QG6I6BLo8Aq3SrWhos8AS5OHQlb0lgy59E37DWtlt/DwBBEz44Co8CXfewZhrl13b1879FTq1bRhzXayABEggdQlQsFI3txW27O9PTCjZ3T0Oe1s1d5ho5pBjdYK1lGblzT7iuABT2i5FscnjPiqnFec7gj64C47BU3Ak5orlKJzb+rTHjHt6xlwXKyABEkhtAhSs1M5vua3zFuZjfZ9L4C3IjwuBHJuJ1mkmftzxJi7Vpkwlf6/zczzbYhKKeAZhteXUNIBAIAhX3nfwFh2Py3Nl1/YPVg2C/MmLBEiABCoiQMGqxe/HgT+uwbYFj8S0bUM4vrpyQHSaBRabDUYcesZSKTWvNRqMVxsN5hBhNSXVbgXcHp86uNnvzovLU+tkOvDwiO64/Rft41IfKyEBEkhtAhSs1M5vpa2TCe/HPt2IgDc+E9UdpoF2GVY4bTZYfJ5Kn19bbph30Sx8ltGttjS3Rttpt/jhcrlQfOoAAv74vYPXdGmG3828uUbbxoeTAAnoQ4CCpU+uEhJp/ncH8JdbuiHg88W1/lZpVjS0m7AEA3GtV9fK7u3wAo7bcnQNX5u4DfjgKTylhgXjeVksBt5a9mu0bFo3ntWyLhIggRQmQMFK4eRG2rR9Lz+Pnc/MgvvUiUiLRHRfo7PzsiK6OYVvCsDEwM5vAZyhlrAsZzgNFLqCcJ35Nm7zrULByp5X9w/phkF9OyYsflZMAiSQegQoWKmX0yq16IOxd+LoJ/8Hv7u4SuXLK5RuMdA23QqHxYQZqJ1bOXznbI3pbRahyEyPK1tWVkLAYfXD7XKj8PS3CHiL4opFVg32uKw5lj/6b3GtN96VBYIBmIYZ72pZHwmQQAwEKFgxwEulou6Tx/HnflfFbcJ7aTYXOk00tpuojf8EbMrujZXNx3MFYZx/YUpWCfrhKfwB7vySc/HifWVnOdTQoJw7mEzXhtwP8dq+9dhy9FN8l38Qbr8bDosDF2a1wDVNuuG2drei9wW9kilkxkICtY4ABavWpbz8Bh/64G1smvQf8BXHtxcg9MRsq4HWaVZYbVaYtWiV4cuNh+OPje5EsFbqZWJ+weyWADxeWSX4HXzuMwl5SLrThoWT+6B3twsTUn9VKx3zt/uwds8rlRYf2P7XWPavT1d6H28gARJIDAEKVmK4alvrF7+dhz0vLIf7VHz2DSoNQvbJkt6sHLsFllqyMenMNgvweXoXbd+JZArcMICg9FoVnYA7PxcIJmZz2wZ10zD45k64946uydR8RCpXoaApWUmVvnPBnDp1CqNGjcKDDz6Ia665JjmDZFQxE6BgxYww9Sr4cPwgHPtsEzxnYjsQuiIysmeW9GbZrBaY/viuYEy2jNx9ycs4ba2XbGFpF49sv+DxeFF85iB8cdrbqiwIst/V1Zc2xdKpNyQVIxkWvO3Pd0Qd02v9XuZwYdTUEluAgpVYvslSOwUrWTKRRHHIEOFb/34tCg4eQDCQ2G0W5JidCxypOzPLbTowvOOfEOAE5Cq/4U4b4PICnoLDcOfHftxNZYG0bFYXf1p8O9KcyXVu5LgNE7Fm99rKwj/v8yEdBmJJ74VRl2OBxBE3iYLUAAAcsElEQVSgYCWObTLVTMFKpmwkUSyn936Jvw7qA78rvqsKy2qi0zTQOt2KTBMpd57hV2ntMfOiOZzgXtV3O+hH0JuPojO5CPjcVa0l4nJOhxWvzL8V7VvVj7hMdd149dprse/0/qgf1y67Lf4+cGOZ5d555x089thj+OGHH859npOTg5/97GeYMGECWrRooX4eLgRt27bFyJEjsXfvXtx1110YP3480tPT8dZbb2Hs2LFwOBzo3bs3xowZg44dOyI/Px9TpkzBe++9B9/Z/fasVis6dOigyvfr1w92+/lHD5WWkP3796shtXnz5kFi2Lp1K+bMmYPnnntOxVjRkNuJEydUzJ9//rm6V2K8+uqrMXr0aPTo0QMFBQWYPHkyTNPEggULVHvCn1+/fn3cd9996jNpk1wSh1wSU/i9V1xxBZ544gkV46233oolS5Zg7dq16Nq1Kx5++GFceuml5+7fsWPHT/Jyyy23YPbs2UhLS65FFVG/dCygCFCw+CKUS+DQB3/FxvuHIOCN327YFeGWSfAt022wmQYsKbKlw//VuwGrm41BMbdoiOo3zTT88Ps8cJ05lLBJ7KUDstssWPLw9bguySa1h+JssqKVWi0Y7SWrC4+O/qbMYiI8suv9o48+qqRqwIABKCoqwquvvor169fj2WefRePGjX8iEKE5Q7m5uUqoJk6ciF69flyxGAgEsGXLFsyYMUOJhoiMx+OByIRIycqVK1G3bl0cOHAAU6dOhUjFkCFDzotP4hAhGTx4sJqntG/fPkybNg1PPfWUEj95hny/YsUKBIPBqOY0Sd0ifCJMTz/9NESKtm/fjrvvvhtz585VgihSJvIozxQGImgiWfJZSLBEFKX9pWVw27ZteP755yGft2zZEvfeey82btyIF154AYsWLUJ2dvZ57V23bh0+/vhjCla0L3gS30/BSuLkJENoX/3hf7Ft3jTI4dDVdcnB0S3UmYZ2mN7o/0Gprjgjec7vmt2DvzToH8mtvAeAaQQQ8Afgyj8U9w1DKwKclWHHQ//RHQNu6JCUeZB9rhr8tnmVYzvxX4fK3SeruLhYiU5IsOQheXl5GDduHIYPH66EoqwhrbLKhQe4Zs0afPbZZ+eEQYQoJFj16pXMSZReLxG5hQsXIiMj4yftC9Uv0iexlS4fLiQiidFOGvf7/Zg5cyaysrKUJImkLV++HJs3b8bixYtx+PBhJZ7yfYMGDZTsSS+UMAkJVuvWrZWUluYjAjdp0iTF8ZlnnlFCFS5soV6w8AavXr0ax44dUz1ivFKDAAUrNfKY0Fbsen4Rdj2/GJ68xE16L6sBTZ0WNLMbMGwOWDQVrcfa/QZ7nMn5j3ZCX5ooK7eaAfj8QTXHylP4fZSlY7tddmofdftlGH375bFVlODSiejBkpDLEqXSP6uKYEmPlfQGLVu2DCJUZQlWWT8LYQyPQXrIZOjM6/WeG8J76aWXsGfPHjzyyCNKZKIVLHmO1CFDjbNmzVLDhqdPn1ZDoyKV0gvVs2dP3H777SokaYvb7VbPk1466aG7/PLLyxQsuV966uR+GSo1DKNMSQ21VYZRZYhSnldWb16CXy1WnyACFKwEgU21av/x9BPY/+rquB+nUxkn2dahid1EM6cJw2rX7gDpkR3/gAJLVmXNrLWfnxOrgqPwFIhYJWbbhfIA16vjxK9vvAQThyb/QdyJmIMVqWCVxa+yHqxYBUueKT1bS5cuVfJz/fXXq96d5s2bI9T7JMNvoR6lin6JyptUXtawnEif9FaJdMn8LJGjkIxt2LBBxSQ/k3tuuukm9VVeD5b0boWGFMuLQdoi87RE9GS4UnrLeKUGAQpWauSxWlqxbd5UfPOXV+A68eOE2Gp58NlT/GQn+GYOC0yrBRYNtnYQsbr7kpfgM2zVhUmb56g5Vv4APCJWhfI+Va9YCagG2Wno9y9tMWVkDy24JWoVYSQ9WFURrEiGCCvqwZJnfvjhh3jxxRfVXKvwIcQjR46oIUwZ2pRhu8quaARLhEd63eRPeYbFYlHVy/yoJ598UvVMSQ+WDAE+/vjjajJ76foPHjyIBx54QElau3btVPnyYti9e7caopw/fz46depUWVP4uUYEKFgaJSsZQv3syQfx7dt/hOvEsRoLJ8dmoKnTqibDW00TSFLZ2p3RGfNaPY5CM7PGWCXbg42giJVXiZW3OL6Hi0fTVpGrvj3b4JHRP4umWI3em4h9sGT1oKzgE1no27cv+vcvmS9YWe9URfeUnuTeuXNnNb/pk08+URPS5Ss0ybsywZK5TNOnT1cTxYcNG4bMzEwcPXpUrR6UlX2yOrGsFYilExWNYElZmQsl0jNo0CDFRS6ZZC+cZNXlG2+8oSbqhwSsdP3S0yULBMLbWl4MlTGo0ZeOD4+JAAUrJny1s/Bncx7Gt2+ug+tkYnZ7j5SqbFba2GFFXUsQsNph+qpntWOk8b1b/2asafqfcJm1e8m11RKErM73efLgLTyW0E1CI8lNQ5Gra9tg2n/qI1ehdsVzJ3dZQSiTumUIrkuXLmqOkYhMZYIl2yWMGDEChw6VnP8osiNDYeHbNMik9Pvvv19tSSD3y+q7r7/+Wg3xDR069FyvUCRyIVsorFq1SvVkiRDKxHJZWThw4EA4nc5IUl5u71FoiFCkSVY8vv766z+p78orr1SSJEOUMidLJr2L4MnqSWEQen5peZIeMOEj87RkEr8MJ4YuaUf47u2RMIiokbwp6QhQsJIuJXoEtGPhY9j/h98l7HDoaCg4TAPSqyVDiIZpwhJM7Oaokcb2XIsJeC/7pkhvT6n7rBYg4PfBHwiq1YDeohMIVGGLgXhDyamXjl/1bofJw/U9niRSyeIxOfF5e0Kr/6THSva1knlZsvKQFwlURoCCVRkhfl4ugS9+Oxe7/3cpPPmJOWy3KujrWQ00cVpRxwwiaFpg1OB+WlMufhYHHG2q0gxty1hNP3wBC3zFp+B1nYTPVb0rTysCV7+uE0N+eSnuvbPyOTvJngAZLnxt33psOfopvss/qPbHkv2uLsxqgWuadMNt7W7l8TjJnkTGl/IEKFgpn+LENnDvi8uxY/Hj8BUVJvZBUdZuNYD6NhON02xwBv2A2lOreocQh3f6E4prwfBgyUpAIOArVocw+1ynEAwk1/mSGWk2TBx6NYbcnJqTiGWfLJPHMUX5twRvJ4HEEqBgJZZvraj927dfw6bJI84uBKv+1WCVQZajDutZTTR0WpGOAAJWGyw+b2XFYvr8lK0Bxl+8Gh7TEVM9yVjYLvYa9MPjMxD0F8FTVNJTFfBXr8BGykZW2S+c1EfNu+JFAiRAAtVFgIJVXaRT/Dk/bPsEGycOU8fqeM6cStrW2gwg22qivkOGEQMIGiYsCViJuDOzKxZfOA2FKbIHVrodcHl8CARNmIECFBWIVOUhGEisqMbyIsnRN7JDuxx/c2XHJrFUxbIkQAIkEDUBClbUyFigPAJFR3OxafJIFOR+g+IfjmoBqo7VQF2LgXoOK5wIwG+xwmK1wXDHdsj1mw1vw9rGw+ExI1vllGywHNYgfP4A/EETQV8xvK4z8Lnz4fdU35FJsTBJT7PhoubZeGbq9WjakNtkxMKSZUmABKpGgIJVNW4sVQGBT5+YgIPvvV7j2zhEmySLAWRZDPVV125BuhGE3zBhWm1Rn4n4TMsp2Fin5FDYZL+cNgNBNeQXQBAWBH1F8LpEpgrUl3ym0yVH3/S+uiXm3n+dTmEzVhIggRQjQMFKsYQmS3P2rl2Bz+ZMQTBJNwGNlFOmxUCGxUCmDDdZAAdKpAsWK0zDgFHOGYkPtF+JXPuFkT6m2u6zmIAhPXX+IIKGBUG/C35PIXyeQgS8RfB7k2uxQrRgLBYTU0f1wJBfpuZk9mh58H4SIIGaI0DBqjn2Kf/kH7ZvxidT7oa3IA/u0ydTor1yKlmaxUCaCaSZBjJsFqQZgN0IqsNeZE6X37BiWMfXEajmVV0ymVsmoJsigYGA2oPKH5CIZVK6B0G/G153IQI+F/y+YgS8rho5oiYRL0J2lgOZ6XbMm9Cb860SAZh1kgAJRE2AghU1MhaIhkDA48an/z0RuRveTBnJKq/9dgOQTU/l7LKH2q+CVXaXt6YDpgUwZBNUm/oTQVGxgGgPDCVmJkwjfPVlyeGypc/nk+NGgpDhPPlMdUUBsqmqDOEFfQgGPAj4vPB53Wryuazqk809g/7knYgezbtU3r3ZWU70uaYlZtzTEzKxnRcJxIvAvHnzVFWyA334Vd6xN/F6LutJDQIUrNTIY9K34sD6F5RoySrDYCA5dlpPFDS/YcGs1rOVOJV1GYYFhkiXbIRqWGF1ZJU9NKdESqQqWCJlwQCCZ78Q8Gs3NyrevC1yFqXVxIx7rsVtfS6Od/WsjwRAweJLEAsBClYs9Fg2KgKFh7/DlkfH4sSX2+At0GM1WlQNPHtzZYJVlTpZ5qcEZDiwS7sczBzXC80b8dgSvh+JIUDBSgzX2lIrBau2ZDqJ2rl/3f9g6+wHVW9WKl4UrMRl1WY1YZqGOqj5jhsvSdyDaknN77zzDuSgYzlEOXTl5ORADmueMGECWrRogeLiYkydOvXcQchygPOoUaNw4403wm63n3eQshzuLENqIidt27bF1q1b1YHQzz33nHqElJXP5cDjDz/8UB2EvGDBAvVMueRQ6MmTJ6sye/fuVc+V7zds2ICnnnpK3fPAAw/glltuOXdodHi6ImmT3B8+zCdxjhw5Uj3vrrvuwvjx45Genq7aIAdih1/NmzfHokWLMHv2bOzYseMnn0lM8vOdO3eqsitXrlQxjhs3Dh999JE6qHrQoEG48847Vf28UpsABSu185u0rSv6/jC2TB8H2aA02Y7ZiRUaBStWgmWXl+0XelzWXK0SbNwgIzEPqWW1+nw+uFwuPProo0pwBgwYgKKiIrz66qtYv349nn32WTRu3PgcFZkHePToUSU8IiVjxoyB2+1WkjR48GAlTfv27cO0adOUDImgbdmyRX2/YsUKSPlwwfL7/ViyZAnef/999XnTpk2xa9cuFc/ixYvVocpSV8uWLZW0zJ8/H1Jm4sSJmDJlCq644orzMhZpm8qaR5Wbm4uxY8eq+nv16nVe3aXlMfyGdevW4eOPPz5PsOrVq3futtOnT+Ppp59GYWEhHn/8caSlpdWyN652NZeCVbvynXStzX3/DWydPRmegjz4CguSLr6qBETBqgq18ss0zE6D02HFlJE98IvureJbOWs710MVEixBkpeXp3pdhg8fjt69z9/PLVw0pEdHerhEzqQOEapQ743IRbh4iMyFC5Y8S6RGeo8uu+wyJR0iW1JGxKtOnTpYs2aNqm/16tXo2rWrkrS5c+eiSZMmKr6yrlCvW0VtKkuwyioXXr/I35NPPonf/OY3CBcnuUfiO3bsmOqdK80gvI7vv/8e99xzDx566CElpLxSlwAFK3Vzq1XLvlyxADufmaX+8jy7TE6r+MODpWDFJ3Uyz6rY5cX4wVfhvwac31MRn6ewlrKkojLRCJeTLl26KMESmZFeHxki83q9athPhsFeeukl7NmzB4888ogSt3DBys/PVz1UMlQYCATQr18/bNq0Cffddx/69++vkvPFF1+oXh/pvcrOzlY/K29uVCibkbQpWsGSv5t+//vfY/PmzefaFnqetEOGNXv27IkhQ4ZUKFjCZsaMGbj88suVlPJKXQIUrNTNrXYtKzqSi+2LpkN6tfxu2aNJz4uCFXve0pxW3NyrLe69oyua5vCom9iJll9DJDJSunRpOVm4cCGWLl0Kh8OB66+/XvXiSM+WDOfNnDlTDfFJb1PpctLTIz1CMhQpYiWyJcONMg9K5i7JJT1YX331lRK00M/iIVhlEalILGX4T2IT0QvveQoNc8pcMxHBBg0aULAS+cJqVDcFS6Nk1ZZQT3z+GbbNn4ZT//wHfMVF2jWbglX1lNXJsKNT2xxMHNoNXS5uVPWKWDJiAvEQLOmBevHFF9Vcq4yMH+fHHTlyRA01Sg+XDO+VFiwZChTJmjVrlurBmj59uhpmk/lX0lsV6u3p3LmzmhgeuqpbsGRe2qRJk9C9e3cMHToUhuzqe/bavXu3mrMl4tWpU8kJAhwijPj1S+kbKVgpnV69G3f0kw3Ysfhx5H+7X6ttHShY0b13FouBOhkOtGlRD2PuuAI/v/yC6Crg3VUmIKsHZSWgyEPfvn3PDctFM0QovTkiICJH0lM1bNgwZGZmnpsMX79+fTUhvawVh6VFSYRs9OjR6NOnjxKz48ePqyFFqfuqq66KSLCq2iapvLx2V7SxaFkyVZ5gcZJ7lV9VLQtSsLRMW+0K+vDGd/H5sieRd2AvvIXJv38WBSuy91OGAdPsVrRrWR+jbrsMva5sEVlB3hUXArLaTrYgkKE9mUclE8dFkCoSjdCDyxKOgoICrFq1SvVkieTIlgSysnDgwIFwOp2qaHg56dGSuUile6dkKE6ET1YqyiR3WVG4bNkytVpxxIgROHTokKrr7rvvPm+H9aq2SSbth9ctzw6fHxWLYIVv0yCrKoWHSGiISVySyUqSkgAFKynTwqDKIvD9lg/wxfL5OL5zK/yu4qSFRMGqODVZGXa1juGazs0wtF8n9OjSPGlzycBIgARIoKoEKFhVJcdyNUbg5D//gS9XPIWD7/6pxmKo6MEUrLLpyD5WeQVuDLjxEtz5b5egU5uGSZk/BkUCJEAC8SBAwYoHRdZRIwRcJ45h74srsO+VVWpX+GQ5foeC9dPXoUF2GkzDwJBfdsK/39ABsq8VLxIgARJIdQIUrFTPcC1p38H3/oy9LyzHDzu2wLRaa3T1IQULyM5yoMjlQ/cuzTDghg64oUfrWvImspkkQAIkUEKAgsU3IaUIFB4+iG/eXIf9r/wPPGdO1cik+NosWLI5aL0sJwbc2AE392rDg5hT6reLjSEBEoiGAAUrGlq8VysCx//xKb5+fS2+++sfEfT74XMVV8sB07VNsJx2Kxx2C37Zqw1+1bsdLm//49l1Wr0wDJYESIAE4kiAghVHmKwqeQkc27oJhza8hW/f/oMaPjRME+7TJxMScKoLlsiU1WIizWFFn2taod91bdGtU9OEsGSlJEACJKArAQqWrplj3FUmcOqfO3H4o/eQ+7c3cHLXDjjq1leyFQz4q1xneMFUFCxZAVhQ5MHFrerjpp9fhGuvbIGOF3EVYFxeGFZCAiSQkgQoWCmZVjYqUgKevNOQ/bWObvkQRz56D67j38NWpy58RcXwFpyJtJqf3JcKgpWRZoPXF0D9umnoecUFahPQHl2aoU6mo0pMWIgESIAEahsBClZtyzjbWyGB4mNH8MP2zWo14rFPN+HUns/hrCc9NUG4Th6PiJ5OgmW3WdQxNYFgAKfyXGjboh6u7txMDfl1vaQxGjf48Vy5iBrPm0iABEiABBQBChZfBBKogEDA68XJL7dDNjc9+cU2HN/5KQoOfg1rWgZMuwMBnxfevNMIytbkZ69kFCzTNJCVbofNaqqeqcJiLy66IFsdqNzxogbo2KYhLm2boz7nRQIkQAIkEDsBClbsDFlDLSSQ9/VenPlqD/K+2Yf8b/bj9L5dKDz0LTx5Z2BkZGF6zjRkptlQ7PHD7w9UCyHpjZLz/SymCZ8/gMIijxrSu6BxFi5uWR8tm9XFRc3rqkOVRa54kQAJkAAJJI4ABStxbFlzLSTgd7tQeCQXu/LScfREAbb/83scO1kE6UHa881JHDtZiMw0O4pcXrg9flgs0mMUhMhRWZd0jPkDAfj9QfWn3WqBw25VIpXutCEz3YbsLCcuaJyJ5o3qoFH9dPXVpGEmmuVkqu0TeJEACZAACVQ/AQpW9TPnE0ngHAEZqjuQe/q8uU4y5ChSZjENWK0W2G0mZL8pX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YH/B2TDNh1RF/ASAAAAAElFTkSuQmCC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8" name="AutoShape 6" descr="data:image/png;base64,iVBORw0KGgoAAAANSUhEUgAAAlgAAAFzCAYAAADi5Xe0AAAgAElEQVR4XuydB3SUxdfGny3pPSGEEEPoTbo0ERAsICggKghIB0F6ld57r1JVRAFFQEU+K+IfRQQRkCIgUqWTQCCkt939zp24cZNssu3d3Xc3d87hILszd+78ZiIP905R6HQ6HbgwASbABJgAE2ACTIAJSEZAwQJLMpZsiAkwASbABJgAE2ACggALLF4I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5IR+PXXX9G0aVNhb+vWrXjjjTeM2ja3nmSOsSEmwASYABNgAg4mwALLwcDduTtzhZO59dyZFY+NCTABJsAE3JsACyz3nl+Hjs5c4WRuPYc6z50xASbABJgAE5CQAAssCWEWd1PmCidz6xV3njx+JsAEmAATcF0CLLBcd+4KeG4oXPJ/GRMTg9q1a+PFF1/Eq6++irCwsNwqf//9N15//XWcOnUKs2bNwtSpU8V3s2fPxrRp00S7Tz/9FFWqVMn9jL5/9tlnMWLECGFTqVSiqP6pfuvWrbFt2zacP38+d6+WMfz6euSjMR+WL1+O0aNHi6YBAQF46qmn0KNHD3To0AF+fn5Fzij13717d6N1aHx169YVdtq1a5fHljFRmJaWhlGjRmHDhg25Y/P19c39jHwjRuPHj0ejRo2gUChw/PhxYfvOnTvCB+rvlVdeQc+ePVGmTJlcv6z1042WMw+FCTABJuDSBFhgufT05XX+9OnTeO2113Dx4sUiR0V/2X/wwQeoVq2aqGeJwJo/fz4mTZqUa59ExJYtW4QocZTA+uGHH9CqVasCY+zUqRNWr16NiIiIQsdfWNv8DWg8JJz0tswVWCTwxowZg7Vr1+aaJHG7a9cu1K9fH7dv3xab/3/66ac8XZK427hxI5o3by4+t9ZPN1rOPBQmwASYgEsTYIHl0tNn3HljgunRo0fYvXs3Jk6cKKInFHlZsGABPD09LRJY1KNWq8X//vc/9O/fH9euXcPgwYOxdOlSeHt7F3DIWJTHMHqmb1BYPWMRLMNOEhMThTChyFtSUpIQN3PnzoWXl1eRM5tfMHXr1g0PHjzA+++/LyJOVJYtWyY4UTFXYOnHlp2djY8//hhDhw4Vfs2bN0+wNyxUhziOGzdORA8pEkenL8uWLZtbzVI/3XA585CYABNgAi5JgAWWS05b0U4XFpEyFDEtWrQQ6brSpUtbLLCodxINQ4YMEdErw5Refs/sLbCov4yMDEyePFmIvEqVKoloUa1atSwSWPorJe7fvy/Sjd999534fc2aNSINaanAos4No1UDBw4EpTZ9fHwK+PXll1+Kvojp+vXrQXX1pbD9aoX56YbLmYfEBJgAE3BJAiywXHLarBNY1MpYRMiSFKG+Z3OF071790DRoX379gnhUJjIKKyeqQiW3h/DlBoJlvbt21slsAoblzUCKz4+XqQDv//++yLHbijEDCOLhUXO6HNz+bvh8uYhMQEmwARcggALLJeYJsucLEwwOUNgGUZnaPP89OnToVKpioziGNYzV2BZejKxsPrOEFhFCTFL/bRspXBtJsAEmAATsBcBFlj2IutEu1IJrKKGYE4E5datWyL1tX//frGhfvv27UZTd0XVM1dgOSOCZWqKOYJlihB/zwSYABNwXwIssNxwbuUisAyvGlixYgWGDx8urirIX4qqZ47AknIPliURLFNLx1yBZc0eLHMErin/+HsmwASYABOwHwEWWPZj6zTLJ06cEPda0XUNhvdaWZoitDWCpRdHNWvWxI4dO1C1alWjJouqZ0pgPXz4UJz8s/QU4bfffou2bdsKfwzfTXSkwMrMzBSnCCdMmFDoKUJL/XTaouOOmQATYAJMIA8BFlhutCCM3YOV/9FlSza5G0Ojb2/4XWGnCE2JI72NouoZ+07Ke7DohCCJGLoigYqtAsuwvSEj/QZ/EoTW3INlrp9utJx5KEyACTABlybAAsulpy+v83v27BEXflKhyy379OmDsWPH5rmR3B0ElrGb3OlOrpdeesnk/VeGbelyTzq1169fP6jVaocIrHPnzhW4yb1z587Ch/Dw8NwJtdZPN1rOPBQ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zAAgJaHaBUWNCAqzIBJmB3Aiyw7I6YO2ACTIAJSEvgyF+J2Hv0IU5dTsbt+ExkZmnh6aFE6TBP1K7gj1YNQtCoWqC0nbI1JsAELCLAAssiXFyZCTABJuBcAjM2/4OvDsebdOKlJ8Mwo3dZk/W4AhNgAvYhwALLPlzZKhNgAkxAcgLmiit9xyyygEWLFgkc48aNk3w+2CATKIoACyxeH0yACTABFyBAacEhKy5a7OmakZWKdbqQBZbFS4YbSESABZZEINkME2ACTMCeBGZ/dA1f/nrf4i46PFUCU3vGWNzOXRqwwHKXmXS9cbDAcr05Y4+ZABMohgRem34W/9xNt3jkZUt5Y9fMx422S0tLw6RJk9CkSRN06tQJDx8+RP/+/UU6rVGjRjhw4AAmTJiAJUuWiDpUrl69irfffhsLFixAxYoV89hNTU0V9b/++mvxuVqtRs2aNdG7d2+0adNGfDZv3jwcP34cGzZsQEREBAx9eO2117Bw4UJkZGRgypQpUKlUuHTpkvCHhBL1t3PnThw6dEjY2b9/P/bs2SN8of9eunSp6GPMmDFo3769aE/tqC/DEhUVhU2bNhXw32K43IAJFEGABRYvDybABJiACxBoMvSEOC1oaaHThYfeqWuVwNJoNFi9ejV+/PFHbNy4EZGRkTh37hymTp2KFStWIDo6ukh3srKycPjwYcyZMwcjR45E27Ztcf36dQwYMADdunVDjx49hMAiUdaxY0e0bNkS27dvF2Jp2bJl8PPzEwKLvl+8eDHKlSuXR2CREJs8eTJiYmJw+vRpUYd8Hj16NCZOnIi6dQuOO79gs5Qn12cC5hJggWUuKa7HBJgAE3ASAbrnquFbx63u/ff1Txi9J8tUBIs6vHnzJvr164fatWtj5syZQmxRFImEV2CgeVdBbN68GWfOnMHcuXPh5eWFb775BmvWrMG6devEnwcPHixEW506dUR0av78+XjvvfdEhIsEEf2ZomghISF5BJaPjw+2bt0qolTUR7169aDT6UQUrFSpUiJylr+QQCR7q1atEva4MAF7EWCBZS+ybJcJMAEmICEBZ0SwkpKSRISIUoVarRbt2rXDr7/+ihEjRoiIk7mFRBNFvCgKFhwcjMzMTMyaNQuhoaHiv729vTFs2DCR0rt48aKwT4KqevXqOHnypBBMa9euNSqwSLitXLlSRK/INpXC9l2R+NqyZQt+++03Yd/X19fcIXA9JmAxARZYFiPjBkyACTABxxNwxB6s/KM6cuSIiPZQpImEFYktStf17NlTiKH8JX9ETP892SHRQ1EpfdTo8uXLGDhwIIYMGYIOHTpAqVSK6vHx8SJiRiKLUoYkzmgPlT5iZrgHSx/BIlv6PVtFCSyypU830h4zLkzAngRYYNmTLttmAkyACUhEwB6nCAsTRHqXScyQOKLUHkWwpk+fjri4OBGN0keLDIdnicCidl988YUQUJR61EeT9BvlKd3Xq1cvfPDBB3jw4IHYuK5QKPKkCGkT/YwZM8RG+i5duuS6YiyCRXbHjh2Lxo0bi71fZIsLE7AnARZY9qTLtpmAGQTSstORqclAljYbGl02tDod1FlhoP//q5QKqFUKeKoV8PLM+Rc+l+JJwB73YJkSWPmFyp07d8QG9WeffTY3pWeLwCLRM23aNHGaj6JZJHr0e6jod4pg0clAOjFYqVIl0ZVhBCsxMVGceiThV79+/SIFVv4TksVzFfGoHUmABZYjaXNfbk8gXZOBm0k3cTvlDu6k3MXdlFjx37eSbyE29R4epD9AUmYSUrPTkKXJFKJKpVRBpVBBqVCKXz63XkFIbCd4e3iIv2y0WkCj1UGj0cHDQwkvDwW8PZXw9VLB30eFID8VIsO8ULqEJ0oEeaBksCdKhnigVKgnvDxYlLnTopP6JveiBBadADQWHaKIE0WC6GqE5s2b58FrTgTr3XffLXBtQpkyZcS1CXQakCJkFLWidGKDBg1E6q9GjRq5/RgKrL///ltsjqf9WXSisG/fvrh165aoS4LN8PZ2Flju9JPgGmNhgeUa88ReyozAxYRLOP/gb7x75gOEeofgcsIV/P3wAjQ6Lfw8fKFUqKDVaZGhyUCmJtMi70PudkPo3W4WtaHKFOXy9lJBpQSyNTqkpmsR4KtCVAkvVCjtjTIR3oiJ8Ea5SG/Q3UhcXJOAuSLLnGdyTEWwHE1ox44d2LZtm4iQvfDCCyKypd+b5WhfuD8mYCsBFli2EuT2bk2AxNGx2D+w4sQ78PHwwZ/3z+BG0g2oFR4i8pSWnSaElJTFWoFVlA9KhQL+vip4qBTIytYhNUMjRNbj5fxQJdoXVcv4olqMr/iei/wJULpw79GHOHU5GbfjM8X9WHTfVekwT9Su4I9WDULMeh5HbgJL/uTZQyZgPgEWWOaz4prFgUDKLSD2V9z+6xOcvfU9OmuCEOwVhJSsVGRpsxxCwB4CqzDHKeoV4KsW+74SkrJRvrQPnqjsj7qVAlC7oj9KBns4ZMzciW0E6J4spRXamAWWbdy5NRMoigALLF4fxZtAxkPg9v+A2/uB618DabGAygfIeAAdgBhNBJJgxd9cNlB1pMAqzE1fbyWys3UICfBA4+qBaFIjEA2qBiLQt+DRfBuGyk2ZABNgAm5LgAWW204tD6xQAvdPADe/A65+Btw/CXiHAiS0tNl5miTrFJigC8Q2nY9DYcpBYOUfMAmrlHQtKkb54LknQoTgotQiFybABJgAEzBOgAUWr4ziQeDOAeDaHuDyDiA7OWfMJKpMlD8U3ng2O+d2aEcVOQosw7HTyUSVSgEfTyWa1w5Cm0ZhqFfJ31F4uB8mwASYgEsQYIHlEtPETlpFIO63HEF1aRug1QDadCArxSJTFNOqqSmJu3DcdQdyF1j5AdL9XCS6WtcPQdvGYahZ3s8ixlyZCTABJuCOBFhgueOsFucxJV8DLn0M/LUxJ0KVlQzoNFYTSdUpMEsXgA06x6XDXE1gGcLNuZdLjZeblcALDUIRGeZpNXtuyASYABNwZQIssFx59tj3/whc/Rw4swKIPQIo1UB2qmR0/oYnGmtCJbNnypArCyz92AL91EjP0KB+1UB0bFoCLes6Ns1qijF/zwSYABOwNwEWWPYmzPbtR4BO/J15Bzi3BtBkSCqqDJ1OhwJNNWG4DLX9xmJg2R0EliGo0EA16B6uzi3C0aFpCYQF8tUPDllIDu7E2Pt/5ALfoO7gieDuZEOABZZspoIdMZvA/T+AP5cDF7cCCpVNKUBz+syEAgu1/limc8zeIncTWIZRraSUbJE+fLV5uLjclIv7EGCB5T5zySORhgALLGk4shVHELj1P+DUQuDur0C2ZZvVbXXvOtSorSlhqxmz2rurwNIPnvZpUXmicgC6PFMSDaoGmMWFK8mbAAssec8Pe+d4AiywHM+ce7SUwI1vgT/mAglngYwES1tLUj8FSryoDcEpnf3TW+4usPQT4u2lhLeHUtyt1bNVBJrUCJJkrtiI+QT27t2LadOm4d69e7mNwsPD0aRJE4waNQrR0dHic8M0H70P2K9fP1y4cAE9e/bE8OHD4evrCxJYGzZsyNN5VFQUli9fjnnz5uHkyZN5vmvfvr34/PTp06ItPe6sUqkwbNgwHDx4EOXKlUO3bt3QpUsXYT9/uXHjBt5++20cPXo09ysvLy/UqlULgwYNQrNmzcQ7hvlvq9++fTsmT56MKlWqYNasWahfv77wjcZCD0bTn9966y089dRToj35RY9JP3r0KLcf4tKqVSsMGDAAJUo45h9e5s8q15QLARZYcpkJ9qMggZs/AMdnAAnnxc3qzix0q/s6BGCyxv5pwuIisPTzqVLScz0q8Qh1/xcjzXpDz5lrwZ36zs7ORnp6OqZOnSpEVadOnZCamopdu3Zh9+7dWLduHSIiIozuo7p58yaGDh2K0aNHo3nz5gWwXLp0CePGjRPiiUSZYdm5cycOHTpUQGCFhITkVktISMDKlSuRkpKCmTNnwscn74W/Wq0WWVlZ2LNnT64tT09P/PHHH0JATZkyRfhl7Dkgavvhhx8KcbZkyZJcAafT6YRwpPZvvPEGOnbsKERXcnKyEFM0nkaNGoF8W79+Pa5fv56nvTutDR6L7QRYYNnOkC1ITSDud+DoJODeMSDzv381St2NpfbuQYXKmnBLm1lcv7gJLENAJLSqlfHF4JejUKOc/cWsxZPjhg2MCZDExEQRSerduzdatmxpVGCZesfw3LlzmD9/PlatWgVD4UQIN2/ejLi4OCFYjhw5khvByl8vNjZWRKPGjx8vhI2xYijW9CKMIk4UlSORlZmZiUmTJuUKSL2Novo9cOAA3nnnHSGiQkNDjY6fImgjR47E7NmzUb16dTdcGTwkWwmwwLKVILeXjkDyDeC3McC1rwBNmnR2JbKUBCW6aINxSGffu52Ks8DST5WPlxKtG4SKiFapUPvylmh5uKwZY0Ip/2fGTgIWJbAoErRlyxb89ttvBSI8SUlJIrXXtGlTdO/evUiBRRGqGTNmoE6dOiK6Zq7AMhRd1MZSgUXiicQfiSeKvhkbP5+OdNkl7zDHWWA5DDV3VCSBP2YBx2cCOq2sQX0CfwzW2PdZGBZYOUuANsOnZWgxsH1p9G1TStbrwpWdM0dgGRtfUQKL0n8TJkzA4sWL80SeNBoNVq9ejWPHjon0X1hYmN0FVv7UojkRLBZYrryi5eM7Cyz5zEXx9OSf3cCvQ3NuXZfwclB7waQoVhlNSXuZF3ZZYOXFGxroId49HNXpMbSowxeWSr34pBZYtIdr7NixaNy4MXr06AGFQpHr8vnz58WeLRJejz/+uPjcHilCY2nD/NxsTRFyBEvqleh+9lhgud+cusaIUm4BvwwA6BFmes7GRQoJrP7aIOzVednNYxZYxtEG+qrQsFogRneORslg+5/mtNsEy8gw7VOijeEkiNq2bSs2dVMxtb+qqDpFCQ9joqYwoWNqkzvtE1Or1aBTgbTfa+7cuaBThFSsFVj5N7nTSUc6PUgb3WmT+/Tp08UpQyossGS0kGXqCgssmU6MW7v11wbg0Iic29ddsHyj8MMb2fa7u4kFVuGLwkOtEBGRsa9H45VmfDzelh8fOkFI1yqsWbNGXG2wcOFCxMTEmBRYdDqwb9++uHXrlqi7YMGCPPujbBFYhtc00FUIXbt2Ra9eveDt7V1gqJSGpH1SNA4SPm3atMmtU5TAMrxOgvZ20TUM165dy72moWbNmuLqCbrmgYQm7cP6/PPP0bp1a3GaUb8RnwWWLauveLRlgVU85lkeo0y6BvzcO+d0oAtFrfLDo5vdIzURsNduMRZYppcr7c+qHuOLqT3L8oPSpnFxDSbABJxAgAWWE6AXyy7PrQUOjwE06S4/fEoTjtAG4gtdwX9VSzE4FljmUVQqFfBQKTChWxm0axJmXiOuxQSYABNwEAEWWA4CXWy7SX8A/DYauPZ/Tr8sVMo5+EXhi/bZgVKazLXFAssyrEF+ajSvHYSJb8TAU/3fhmrLrHBtJsAEmIC0BFhgScuTrRkSuLYnZ69VWiyQLb97rWydrDKaCCRB+r/QWWBZPjOBfmpxrcOsPmVRp6J9r9Gw3DtuwQSYQHEkwAKrOM66I8Z8dg1waBigo0dm3K/Q24QTtAHYqsv7fIcUI2WBZT1FenZnTOfH0Lmlfa/SsN5DbskEmEBxIcACq7jMtKPGSScDDw4Grv8fkPbfA7KO6t6R/ZxQeOOZbOnvZWKBZdss0nUOzWoFY2afsrYZ4tZMgAkwARsIsMCyAR43zUcg6R9g78vAowtumRLMP99ZUKC2Jhx3oJR0KbDAsh2nr5cKMaW8sGRQBUSE8FM7thNlC0yACVhKgAWWpcS4vnECd38F9nYAMhIAnaZYUEqDArO0AViv85V0vCywpMHp6aGEv7cSi96qwPuypEHKVpgAE7CAAAssC2BxVeMEkn/8ArFT+8PnMS0iWz6CQuWe+66Mjf4CPNFIEyrp0mCBJSlO0Estc/uXR6v6IdIaZmtMgAkwgSIIsMDi5WETgUe73kX82lnQpacKOyofHUq1SIJ3RLZNdl2lcToUaKYJwyWoJXOZBZZkKHMN+XmrMPjl0nidN79LD5ctMgEmYJQACyxeGFYTePjBYiR8ugHaxId5bSiAsPpZCH48yWrbRht6BADPbAMeex5QeeU8EH1uHXB0SsHqlXoATdcA1CZ/ufUjsLdjjq3o1jnf3vge+N8bQFYSULYj8ORS4K+NwMkFRY6B9mEt0vpjic5PsrGywJIMZR5DIQFqIbD6vxhpnw6caVWrBZTS7gV05nC4bybgDgRYYLnDLDphDPFrZiDp2+3QPDB+UlChArwjFYhs8QAKtUQpw6feAar0Bs6tB+hm+MbLgNItgN8n5fzZVGm9ByjVFDg6CaCN6Q3mABe3AtnJQPVBwIn5wKlFwHOfAr6lgW/b5gguE+UG1Kilke5dPBZYpohb/31YkAdebByG4a9EWW9EBi3Tfv8JSfs+R/qfvyP7znXoMjOg8PSCOrIMvGs2RMBzr8CnYQsZeMouMIHiS4AFVvGde6tHfn/FJCT/uBua+FiTNlQ+QESLRPhIkTJ8cR8QXBXY3xO4/T+AolRPLsuJYh2bVrQvdSYAdScBFz4Cfh0K1J+VI6oOj85p12QFcP494P4JoMFs4OQi4Py7JsdHFehOrJe0ITip8zCrvqlKLLBMEbLt+7BAD7RqEIIxnaNtM+Sk1nFzhiDpm+0mew9o2wUlp6wxWY8rMAEmYB8CLLDsw9Vtrd5fPjFHXD2IM3+MCiD0iWyE1Eg0v42xmvoIFl1iemY1QH+miNSRccDfmwq3HVQZeH4XoPQEvm+fc41E9cHGI1iPtcqx8/VzFvm6HgGYqJEmTcgCyyL0VlUODVTj+fqhePt11xJZ5oorPRQWWVYtj0IbXbp0CePGjcOiRYtQsWJFaY2zNbcjwALL7abUfgO6v2oKkn/4DJp4C8TVv+6IlGEpoFSLh1B6WJky9HsMePp9IOo5QKHMuWuLokz0HE9Rpc5EoO5E4Oxa4PcJOTVpbxbZKtsh58+0B+vGN0CtMcDRqcBl0xECwy7vQ4VKmnBJ4LPAkgSjSSOhAWq80CgMozs9ZrKuHCpQWvD2yFctdqX0is84XWgxNeMNWGBJBLKYmGGBVUwm2tZhPlg/B4lfb7NKXBn2rfLWIaJFMnxKZVnuUtvvgZKNgNNLgL83Aw3mAuU65kSzjk4u3F77A4B/GWBfFyDuN+P1SHC1+SZn4/z940DNUYBnIJDwd04a8ca3RfqbBCW6aoPxq872Sy1ZYFm+NKxtEeyvRsdmJTDkZfnvyYqbNxxJX22zeKgBL72BkpNWWdyOGxQkwAKLV4UlBFhgWUKrmNZN2LISCdvXQvPwviQEKPgUUjcbITUtSBmWfgZo+VGO+Pn+36gTiaKOvwPZqcDnTxj3LaYd0Py9HGGlb2esJu3RqjYg50RivWlA6i3gzxVAs/XAvWNFt/3X3nYEYJAEaUIWWJIsM7ON0NM6PVuXQu8XSpndxhkVr3dtjKxrFy3u2iOmEsp8YvwfFnv37sW0adNw795/h1XCw8PRpEkTjBo1CoQ6vl0AACAASURBVNHROSnUhw8fon///iI9Rqmxfv364cKFC+jZsyeGDx8OX19ffPvttxg6dCi8vLzQsmVLDB48GNWrV0dSUhImTpyIffv2ITs75/oWtVqNqlWrivbt2rWDp6fxf5hs374dkyf/948n8qdDhw7o06cPgoODcfbsWbz55puir+7duwvbR44cESm89957D99//z3279+PZcuWwc/PL884GjVqlKeuQqHAyJEj0atXL1SuXBnz5s3Dzz//jKeffhqTJk1CVFQUSGD17dsXt27dyjMPAwcOFGy4MAFDAiyweD0USSBxzxbEvzMd2uRHkpISKcOIf1OGnmakDEs1A579GLj/h2UCi8QSpf3OrCx8IzwJtRd/ABLO52yCJyF34zvgQH+g01kg9Y5Ze7KSoUC0JsJmTiywbEZosQF/HxVGvvYYXm4q3WlQi50w0eBKi9LitKClhU4Xlv/pttFmJHjS09MxdepUIao6deqE1NRU7Nq1C7t378a6desQERFRQJiQsZs3bwpBNXr0aDRv3jzXvlarFcJlxowZmDVrFho2bIjMzEycPHkyV/gEBQXhypUrQri0b98+VxwVNTaye+PGDSxZsgTUnoShh4cHNmzYgK+//hobN25EZGQkDh06hA8//FCIqlOnTmH+/PlCbOnHQYJswoQJqF+/fh6BFRISgq+++goHDhwQgrNNmzZ49dVX8dFHH+Hy5cuiP2NCkMQcFRZYlq5M96/PAsv959jqEab+uhd3J/WCLivTahumGiq96GLSZPhEmpEyNJYiLN8p5xThb2OMd0XRK0oj/vIWcGWn8Tp0orDiG8CBN4GUmwBd52BFBIvShG9qg/C9zsvUsIv8ngWWTfisbuypVmDhWxXQrGaQ1Tbs1lCrxeWm1u/xq3DwXqH3ZKWlpQmhoxdYNIbExEQMGzYMvXv3FtEowwgWRX6oGGtnOP6tW7fi+PHjIhLk4+NTQMxQXYp6kZDTR5jM4Xfu3DmMHz8eq1atQrly5ZCQkCAiT40bNwZFkkhcXbx4UQi8f/75ByNGjBCijKJpNI6xY8eKiBpF4gyjXSSwYmNjhQ2KrpE4JEGlt0U+kkgzLBqNBnPmzBG2SZxyYQKGBFhg8XowSiDz0lnc7P+8Vf9ithQppQyDa2sQWttElCykOvDkciCyOaDyBjIfAZc/BX4bm3NfFYmpCp2Bg0OAi1ty3Mh/tUN+5+iEYasvgNv7c65voPLEdKDGCMAr2Ow9WHqz3yn80DXbyOWmFkBhgWUBLImrenkqsXl8VVR6zEdiy7abs0cEqzChlF88WSOwKGK1cOFCrF27FiRe8osZ6tvYZ6ZIxcfHY8CAAUIkURSKyokTJzB79mz06NEDO3fuxMyZM1GpUiVQXUpnksgioUgRMIo0UV1jAosEEwmrBg0a4KWXXhK2i9p3defOHQwaNKhAFM/UGPj74kGABVbxmGeLRknP3tzo3hRZt69Z1M6WypQy9CoJRNIpQy8zUoa2dGbHtnSze6QmArY8d80Cy44TZIbp6JJe+Hhqdfh4yutmdHvswTJXYBnDZiqCJYXAIrFEKT99FIz8MCb2SBiRkKOIGYk6faSJ0p2UDqxXr56IxlE0ivZ0LV26VOwvMxbBopQn1aGoVFECi2xT2lCpVApBR1E6LkzAkAALLF4PBQjcGdsFaX8chC49zeF0SFxFPJ0M39JmpAwd7p3pDpOhxAhtID7XeZuuXEgNFlhWo5OkYYCvGk9U9seSQRUksSeVEXudIjQmlEyJp8KEmeFYzUkRmopgmSuwqF+KVlHqkDahU7qTik6nE4IrIyMDU6ZMERveab9WYWlLEoX0He09CwsLK1Jg0V4tShtSXdr7xYUJ5CfAAovXRB4C9L7go083QJP/fUEHchIpw1oahNaRdmO9o4bwq8IHL2Vbv4+HBZajZqrwfuT4bmHa0Z9we4QV92Ct/Aw+DYw/m0ObuWmfEe1Latu2LTp27Cig2CKw8m9yr1mzphA6hw8fFhvR6RedAKQipcAiexTtov1WK1asQJkyZUQfdBKRPifhRRvSaWO+XoDl73/z5s04c+YM5s6dK05DUiksRWhM/Dl/5bIHciLAAktOs+FkX1J//R53p/ZzSuSqgPKnlGF4zilDujvL1UqMJgKJUFjlNgssq7BJ3sjHS4l5/cujWS3rxbLUTkl5kzudIKQTeGvWrEGtWrVEpCcmJsakwMp/VcGCBQvEBm/DaxpIwNDG8xo1agiBQnugrl69KvY/0T4plUolicCiKJOxaxOGDBkirpmgdOKXX34pNqLT2Gjje7NmzUBXMuQXeP7+/uJ7uo6Brn0gMUZ8qNBnmzZtynN7OwssqVe3+9ljgeV+c2rViOiOq+tdGkKbJK+okdLz35RhlOukDOltwonaAGzRWbcngwWWVUvYLo2C/NTYNfNxUERLLsVckVXcn8mhqBUJJrrHiqJzJCL1wk4uc8l+uDcBFljuPb9mj+72iFeQdvRns+s7sqIrpgxPKbzRIjsnDWJpYYFlKTH71ffyUKJh1QAsHyqvd+coXZj0w+dI//N3ZN+5Lk770n1X6sgy8K7ZEAHPv1JoWtB+tNgyE2AChgRYYPF6QOLnmxC/fja0yRbcrO5gbuKUYQmgVMsEqLy1Du7d8u7oNGEdTQncRk4qxJLCAssSWvavG+irxuCXS+O1p62/h8ruXmq1hd5zZfe+uQMmwASMEmCBVcwXRtbNK7jR9UnoNDlPWMi9iJRh82T4PibvlGE6FJil9cc6nZ/FSFlgWYzM7g1USoVIFdIVDlyYABNgAuYQYIFlDiU3rkOnktKO/UznmV1mlBTNCnpcg7B68tovlh/gRXiioSbUYq4ssCxG5pAG9asEYP3oyg7pizthAkzA9QmwwHL9ObR6BElff4z7q6dB68QrGax1nkSWZxgQSSlDH3mmDNOgwNOaMFyEZRukWWBZuyrs2y7AV4VRnaLRvknO/UhcmAATYAJFEWCBVUzXhzYlCdc61pL1vitzpkbp8W/KMFp+KUPyaKkuAAu1lqUJWWCZM/POqUOPQn+9oCb8vC3fW+ccj7lXJsAEnEWABZazyDu533uL3wZFsHSZ6U72xPbuKZoVWF2LEk8k2G5MYgs3oUZNTQmLrLLAsgiXQyvTqcJ2TcIwoVvOJZZcmAATYAKFEWCBVQzXRsb5U7j1VhuHPOTsKLwiZRiac8pQ7SuflGEKFGinDcUJnYfZKFhgmY3KKRU9PZR4/+0qqBbj65T+uVMmwARcgwALLNeYJ0m9vDPyNaT+vl9Sm3IxpvQASjZLhl+ZTLm4hI0IwHiN+WlCFliymTqjjtAl4I2rB2L18ErydtQO3tHt5lToRnZXLEXdvs43s7vijMrbZxZY8p4fyb1LPbwPsTMGQpskv3SaVIMVKcNqWpSoL48xxkOFihrz71BigSXVSrCfnUA/Neb0LYsmNeTzjI79RvufZRZYjqDMfbgLARZY7jKTZo7jZt9nkXH+pJm1Xbca3f6emzL0c27KMBlKdNUG46DO0yygLLDMwuT0So+X9cOHE6s63Q9HOsACy5G0uS9XJ8ACy9Vn0AL/Uw58jbi5w906epUfh0INRFDKMMa5KcOdCMAAM9OELLAsWNROrErvE07uHoMWdax7EsmJrud2nZaWhkmTJoEeZ6YHm9euXYulS5eK78PDw/H666+jT58+CA7OGaPhA8h6I/qHkE+cOAF6/2/evHnw8fERdalQOjEjIwOTJ09Go0aN0LhxY/Tv3188Aq1Wq1G/fn3Q48xPPvlk7iPMhmwSExMxceJE7Nu3D/RANRVqV7VqVfTs2RPt2rWDp6cn8o9l+/btos8qVapg1qxZoh9KA06YMKEA+o8//hjXr18v9Dt6x9CQk+HD1i1bthSPQ1evXt2o/3KYZ/bBOQRYYDmHu1N6vdGzOTIvnXVK387sVKQMq2pRooHzUobJUCBaE2EWBhZYZmGSRaWa5fzwwQTXjWLlFyV6qDqdDnfv3hWCKzk5OVc05YdOIokEFImpuLg4IWBIYHl7e2PhwoUIDAwU4kPfT/PmzdGxY8dcM1lZWThw4ICoSw8zk9DLX8iXzMxMnDx5UvTz3nvvISgoCFeuXBGip3379ujevXsBgUV2tFotPvzwQxw9ehRLliyBr2/egwkPHz4UYo/GQOLPsBh+l19g6euR/SNHjgjfScTltyGLRcpOOI0ACyynoXdsxw8/XIaELSuhTU12bMcy6Y1Shh4hOReTqv0dnzJMghJvaoPwvc70UysssGSyaMxwg6JYs/qUw5OPB5pRW35VChNYek8pqjNo0CDMnTsXderUKTCAc+fOYf78+Vi1ahUuXLiAbdu2YcGCBSKSYxjxKUrIkIAiIXf79m0hVDw8jJ+4JSGjF1ghISHCF4ok7d69G8uWLYNSqczTp95ZY+3038XGxmLs2LGYPn06KlbM+6C34XcUpTMcT34QW7duxfHjxwsVovKbefbIEQRYYDmCsgz6uD20PdL++FUGnjjXBYpm0VuGzkgZfq/wQ5fsAJMAWGCZRCSbCmqVAg2rBWLVsLx/OcvGQROOmBJYpoTRli1b8Ntvv4no0J9//ikE0Pr164XYmDZtmvicolbx8fEYPny4SNlRKi1/MecEnzGhZPgZRc2MiaCiBNb+/fuxevVqrFu3DhEReSPMht9RJK4ogUXRNYrCkVDUiz9XWQPsp/0IsMCyH1vZWE4/exx3Rr4Kur2dCyBShlV0KNHwoUNxZEGB0poImHpWmwWWQ6fF5s7oVvd3x1ZG5Wj3uxerKIFF+61oP9PixYtFauzq1avo27ev2MtUrlw5sa+K0ncqlQoU6aIU2sqVKwsIGZoAKQRWYcKmMIF18eJF4SNF6AzTluRP/u9MCVEWWDb/GLmlARZYbjmteQd1Z1w3pB3+ETqNqb/aiwEM/RDplGFwzsWkHgGOSRnSacKR2kB8pvMuEjQLLNdah8H+arRqEIpxXaJdy3EzvC1MYKWmporUGm1Y79Gjh0gJ6j+jzfK08VtfKAVIkS69yKIN6faIYFkisDQajYg40e8UmSIRqC/GvjMlsDhFaMZiKoZVWGC5+aTrMtJw9fmy0P17+sbNh2vx8CiaRReT+pd1zCnDQwofvJhd9N1JLLAsnkanN6Db3X9aXhv0uzuVwgRWYZ9TVOudd97B22+/jdq1awsBQ6f/KMpF+6SM7eMyFcEi4UYi7fDhw9i4caP4pT/VWFT6Tz8PxuoUJZiMfVdYfd7k7k6rXfqxsMCSnqmsLCbu+Qjxa2ZAm/RIVn7JyRm6yiGgkg7hjeyfMtQBKKcpiUco/C9iFlhyWh3m+VIy2AMD2pXGy00te3fSPOuOqaUXEXv27DHa4cCBA3NvcC9MYJEQov1Xy5cvx7Fjx0RkiKJZlIrT770iwdOtWzejfeivfDDccE4nFUeMGCFSkHTajyJm+ohTUQLL8EoJEnZ0+lAf5bJVYBle00AnH0eOHIkaNWo4ZqK4F5chwALLZabKOkdv9noaGRfPWNe4OLXSpwxbPIJHoMZuI0+FAhO1gfhI51NoHyyw7IbfroZrlffDpvGue2WDXeGwcSZQDAmwwHLjSc+6fgk3ereALj3NjUcp7dBEyrBpMvzL2S9leBpeeFqTc8zcWGGBJe2cOsqar7cKWyZVRUxE0XvsHOUP98MEmIBzCbDAci5/u/Yu7r76aAW0aSl27cfdjIuUYQUdwp+0T8qQThPW1ZTALfy3sdaQIQss11xRYYEe6PJMSfRpU8o1B8BeMwEmICkBFliS4pSXsetdGoGiWFysIEApwyCgFKUMg6RNGaZDgdlaf6zV+XEEy4qpkXOTCqV98On0gvc8ydln9o0JMAH7EGCBZR+uTreadeMybvSi9GCq031xZQfoBniRMiwvbcrwEjzQQBPGAsuVF4cR3329ldg6uTrKlDR9Y7+bDZ2HwwSYQD4CLLDcdEk82rEBD9bPgZYFls0zTClD/wo6lJQwZZgGBVpownAB6gL+cYrQ5ilzmgF6Oqdf20iRKuTCBJhA8SbAAstN5/9W/1ZIP3fcTUfnhGEpAA9KGbZ8BE8JUoZ05esyXQDmawumCVlgOWF+JeyyQdUArBtVWUKLbIoJMAFXJMACyxVnzZTPGg0uPx0JaKXdO2Sq2+LwPaUMw59KQUCFDJuHewtq1NAUvDeJBZbNaJ1qQKVS4PA7daFUKpzqB3fOBJiAcwmwwHIuf7v0nnbsAO5O7MlvD9qFLiBShuV1KNnEtlOGKVCivTYEf+g88njKAstOE+cgs0H+aix4szwoksWFCTCB4kuABZYbzv3DTYvx4IPFgIYjWHabXkoZBv6bMgy2nvN7CMDbmrxpQhZYdps1hxj28VKiZ6tSePOlSIf0x50wASYgTwIssOQ5LzZ5dWvAC0g/c9QmG9zYTAIKoCSlDCtalzJ8ACUqaPJuiGaBZSZ7GVerW8kf746tImMP2TUmwATsTYAFlr0JO8H+lWei+XoGB3KnlKFfWSCi6QOLe02GEt20wfhF55nblgWWxRhl14CiWL+sqis7v9ghJsAEHEeABZbjWDukJ7pY9GbfZ6FNTXZIf9zJvwQoZRjwb8owxLKU4S6FP97M9meB5UaLye/fZ3PKyPzZnNTUVEyYMAFff/21oK9Wq1GzZk307t0bbdq0EY8qHzp0SDywHBkZiYkTJ6Jt27ZISkrCsGHDcPDgQZQrV0483tylSxf4+voKO9u3b8fkyZNzZzQ6OhodOnRAnz59EBwc7EYzzUNhAoUTYIHlZqsjbuZbSDnwNbRpfMGoU6aWUoZNUhBQyfyUYQoUeEwTwQLLKRNmn04DfFWY0iMGz9Yr/M1J+/Rsm9WsrCwcPnwYc+bMwciRI4WYoqLT6fDjjz9i7dq1WLduHSIi/luvCQkJWLlyJVJSUjBz5kz4+OR9yFyr1eLGjRtYsmQJgoKCMG3aNHh6/hextc1jbs0E5EuABZZ858Yqz+4tHIXELz+yqi03koaASBnGABHNzEsZJkGJgdogfKvLuf2bU4TSzIMzrXioFOjTNhIDXHSj++bNm3HmzBnMnTsXXl456/LSpUsYN24cFi1ahIoVK+bBGxsbi0GDBmH8+PFo1KiRUfTnzp0T369atUpEvbgwAXcnwALLzWb4ztiuSD20181G5YLDUQBq/5yUoVeo6ZThDwo/dM7OOdbPAssF59uIy81qBWH5kLxCxFVGRmnBFStWYOPGjbkpvaIEFkW+ZsyYgTp16qBTp05GhxkfH48BAwaINGP9+vVdBQX7yQSsJsACy2p08mx4vUtDZF2/LE/niqlX4U1SEFi56JQh3exeWhOBLChYYLnJOoku6YUvZteQ9WjS0tIwadIkNGnSJI8wOnLkiIhUvffeewgJyUlzWiKwdu7cKfZuzZs3Lzdl+PDhQ/Tv319EwQqLcskaFjvHBCwkwALLQmByr3712WjefyWzSaKUoddj2YhqkVioZ3SacJQ2ELt03iywZDZ/1rrj7anEwdXyPkkolcDKnyJkgWXtquF27kSABZYbzaY2ORH/vFgFuqxMNxqVmwxFAaj8tIhsmQyvMIpXFSyHFT5omx3EAstNppz2Yf2wtDb8fVSyHZEUAsvYJncWWLKdcnbMgQRYYDkQtr27yvznAm4NfAHapEf27ort20CgsJShDkB5TUko7nZH6N1uNvTATeVAIMBHhU3jq6JcpLcc3DHqgzkCa9++feIqBypRUVHYtGkTSpYsmXtNA13B0LVrV/Tq1Qve3jljZYEl2ylnxxxIgAWWA2Hbu6u0E7/i7sRe0Cba9kaevf0s7vYVah08Smch+pm8d5WlQoFJ2gDsudOfBZYbLJKQADUWDCiPJyrzm4RuMJ08BCZgMQEWWBYjk2+DlJ/+D3Fzh/Ejz/Kdojye5aYMS/yXMvwTXuhwawgLLBeZw6LcDAv0wPiu0XjGxe7CcgP0PAQmIAsCLLBkMQ3SOJH4f1txf8nbvAdLGpwOsxL+ZAoCq+ScMsyEAo1ujYDqbneH9c8d2YdAaKAHhrxcGh2eKmGfDtgqE2ACsibAAkvW02OZc492bMD9FZMsa8S1nU5ApAwjsxH9TBIyFAr0ujUEl+72drpf7IBtBIL91ejXNhJdn837mLdtVrk1E2ACrkKABZarzJQZfiZsWYH4dbPNqMlV5EhA6ZtzynBFdn/sut1fji6yTxYQoPcI+7Qphd4vlLKgFVdlAkzAXQiwwHKXmQTwcNNiPHhvgRuNqBgORQF8Va8LtmT2LYaDd68he6pznst588VI9xoYj4YJMAGzCLDAMguTa1Q6/1Y7eJw+5BrOspeFEphVfjHO+tUuVoRGvvaYSKWplIrccV+5k47OM86KP4/uHI2XngxDoK8KmVla/HExGct23ADVyV/KR3qL+nR6T61SICk1G1/99kDUp0LvA3Z5NgJ0jcK12HQs23kTh848gq+3CquGVURiqgaj11yShH8J32R8t/xpSWyxESbABFyLAAss15qvIr093r4Ogu/n/CXCxXUJzCs3D6f8i9dbbcsGVxAC561lFwpMHKXY+rYphYN/PsKKz26hw1Nh6P58hPjz5PeuFqi/bEhF1Knoj03f3MHeYw/FST4SW2t238KRv5KwfEgFPErR4MPv7mJCtzL461oKRq+9jC7PlBS/Vn52E/tPJEiwgHTwyL6Pw++/IIEtNsEEmICrEWCB5WozVoS/xzvUQ9D961Do6MpKLq5KYHDVbYj3CHdV963y++Op1XHyUjIWfXK9QPt3RlRCmQhvTNh4Bef+SRHfbxpXBf6+6twIl75R3Ur+mNuvHM5fTxWiiUrzWkGY0rMsfjmdgO9+f4CZfcrh8NlHmP3RNeyY8TgSU7IxfPUlrB1ZCf/cTceMzf9YNYb8jZQKHcL9kvH10haS2GMjTIAJuBYBFliuNV9Fenvs1YYIunsVSp3WjUZVvIaiVajQtca3xWrQjaoFYnKPGNCepdAAtRj7+RtpWLnrJo5fSCrAgsQWRaGysnXoMuucSVadWoRjWMcofHf0Ibb+EGs0gnXhZhraNArFnC3XcPR8wT5NdmKkggIa+Coe4uf1ra1pzm2YABNwcQIssFx8Ag3dP9alGQJvnIeKBZbLzuo17/KYXn4Z0lS+LjsGSx3v3LKkEEB/30gV6bnIMC+MfDUKCSkaEbW6Hpt3n9WQl6NEKu/zX+5h+c6bRXZHacelgyqgQpQP5m+7JlJ/PVuXQq/WEQj0VYs9WGu/vI1+bUvh1OUUoxE0S8eTW1+XjWDPR9j3TiurTZjdkH7mFUqzq3NFJsAE7E+ABZb9GTush2O9nkfgpZMssBxGXPqODgY/g3ejRiBd6SO9cReyOLhDaZDw2vTtXXz0/d1czwd1KI03novA6cvJGLv+ClLTNYWOisTVooHlQWnDbfvisHb3LaN1R3V6DE1rBuH9b+4KoVWmpDeS0jTY/mMsNn51x3pqumyEeT7A9++0sd5GYS1v/gBc3g7EHgKS/gE06YDKGwgoC0Q0ASp0AR57Xvp+2SITYAJmE2CBZTYq+Vc8Pqgj/E/9AjV4D5b8Z8u4h9si+2NPic6u6r5kfrd/qgRGvBqFnT/dw/o9t4XdcV3LiA3upy4lY8aH1xD3MLPQ/ugk4cQ3YlAtxhef7o/D6s+Ni6ua5f0wo3dZsWG+RJAH6lYKwIJt19D12QhEhXvl2fdl6eAUumzUKZOJd6c0s7Rp0fV/6g1c+NC0zcq9gBabTdfjGkyACdiFAAssu2B1jtE/xvWB38H/Y4HlHPyS9DqjwhL85VtLEluuYmRS9xi0qh+CpTtu4P8OxQu36doGElnrvrwlRBaJoOfrh+CX048w66NrRUauSFzN6V8epUI9sfm7vBGw/ExItNWu4IeJ714VJwpJZNHVEFN7xuDJx4Mw/YOr1u/J0mnQrGoWlo9+SrqpMFdc6XtkkSUde7bEBCwkwALLQmByrn5y3tvw+2oTeCeGnGepaN8GVNuBR+pg1x2AFZ63ahAqrlK4eidd7MEqH+mDt9qXxu34DAxbdUnchN71mZL434mHmP5B0Sf8KC245K3yqBrjhzVf3MJnB+4V6lGDqgGY0iMG3x55IKJkc/uXkzSCBZ0OL9XLwoy3nrSCipEmlBb8xor9XG33crpQmhlgK0zAIgIssCzCJe/Kf65dAJ+ti/HfVY3y9pe9y0sgXemNPtV3Q1sMNyvTviq624oiSFqdDmf/ScXynTfw55UUbJ9WHRWjCu5Ji0vIEhGmFxqG4vknQrDgkxvQanUiEuXvoyqwvH4/n4TBy/+7Z4sEVXS4F95aflFExJrUCMLoTo8hJkKqPVg6dGqcjfF9G0uz1H/uB/y9yXJbVfoCT79veTtuwQSYgE0EWGDZhE9ejUlgqbYshhcrLHlNjJneXPKtijll5yNN5WdmC64mZwI6TSb6POuJoV2fkMbNHdWAhPOW2wquCnT+y2i71NRUTJgwAV9//bX4Xq1Wo2bNmujduzfatGkDlUqFQ4cOoUePHoiMjMTEiRPRtm1bPHjwAP369cOFCxfQs2dPDB8+HL6+vjhy5AgWLVqE9957D8HBwdi5cyc2btyIdevWoVKlSqKPY8eOYcGCBXj33XcREhKSxy9T/lDlefPm4fjx49iwYQMiIiKQlpaGSZMmoUmTJnjttdewcOFCZGRkYMqUKcL/S5cuYdy4ccKvqKio3LqdOnXCN998gz179gh/9u/fj6VLlwp/xowZg/bt24v28fHxYqx//vmn+M7LywsNGzbEgAED8OSTT0Kh4P/hWr4oi0cLFlhuNM8ksLI+WoIgJW9yd8Vp3R/SGh+UHoIMpbcrus8+5yOgzUpC3+cDpBNY7/vknBa0tNDpwn5pZrXKysrC4cOHMWfOHIwcOVKIKSo6nQ4//vgj1q5dK8QSCRsqN2/exNChQzF69Gg0b948j8Ai8USCadq0hyNVNgAAIABJREFUaUhOTsbixYsREBAghMzmzZuxevVqBAYGFumXMX+uX78uxE23bt2E8COBRSKxY8eOaNmyJbZv3y76WLZsGfz8/ITAou+p/1KlSuURWAkJCZg8eTJiYmJw+vRpUUej0YjxkJisW7duAf9oTPv27cOSJUuwcuVKo3XMgs2V3J4ACyw3mmISWIkfLkWElwqK7Cw3GlnxGMqmqKH4PrR98Rism4+SYhqZqbF4s22ENAKL7rl6t2Da02yMb2osuieLBNCZM2cwd+5cEbGhYhgJqlixovjMMHpEESHDCJY+OnXq1Cn07dtXRMUGDx6M9evX4/bt25gxYwY8PDzMGkJ+fyjytGbNGiH2yD+yO3XqVNSpU0dE3ObPny+iaCQEyW/6Mwkib2/vPAKLOt+6dauIblEf9erVE2KSomAkxshnY4VEGIlQEowkxrgwAWMEWGC50boggRX34XJEeymgYoHlcjM7ueIqXPKp6nJ+s8MFCaiUOqQ8uIa3Xi4rjcCiLhwQwdKPhETKihUrRHqPUn3WCqzY2FgMGjQI165dE+m21q1b4+effxaRokaNGpm9dPL7k5mZiVmzZiE0NBT03ySchg0bJvq4ePEiRowYIQRV9erVcfLkSSGYKPpmTGCRkKRIFPmkHysJLiqUWiysUKSM0p2GItTsAXHFYkGABZYbTTMJrGsfrUJlVSZU/B6hy81s3+qfI0Xl73J+s8MFCSigRcr98xj8WnXpBJYd9mDlj0DpR2IsEmVOBCs/CdqDRalF2uNEESKKKpHwIaFlbO+SJf5cvnwZAwcOxJAhQ9ChQwcolTnnp/V7pkhkUcqQxBnt16KUJEXM9Pu1KOJGhSJYZEu/Z4s+MxRYDx8+RP/+/YXYMhSFNDayTXvCfHyK98XA/P8A4wRYYLnRyiCBdX7LGtRVpPJJQheb1yRVIN6q9gmyFealTFxseMXQXR2S7/6BoV2ekE5g2eEUoSWCxhqBRUKFNs5TGo2ED4mesmXLin1Znp6eBdaFJf5Q4y+++EKInJkzZ4pN9lT0G+Up3derVy988MEHYlM+bVxPT0/PI7BojxelKmljf5cuXXL9YYFVDH9k7TBkFlh2gOoskySw/vpwNaqpsuCLwp8QsdQ/pa8/wt9eAr+nX4LCyxvZ8bF49MkaJHyytoCpoE4DEPrWVCTv+xz35o8w2lVIv3EI7jQAyoBg6LIykXbsZ9xbNAbZcbfhWa4KwieuhHf1etBlZiLp+x24tzBnjwPZDu46GPFrZwn77lT+8quJRTGzkMonCN1jWjVpSL53TlqBZYd7sCwRNJYKLGO2z549K6JOtIH+1VdfLRDFssQfvZgisUZ7wsguRcX0e6jod4pg0clAijLRKcb89imFSdGp6dOno379+iyw3OOnTzajYIElm6mw3REhsD5YiShFFiJ8PKDIKvwpEUt6KzFmEQLadkXiZ+8h6dvtoD97xlRG3LxhSD28L9cUiaOIOZvgWa4qEv9vq1GB5f/cKygxZiEyL5/D/aXj4NeyPYK7DkHqob2InT4AYYOnIbBDLzz8aAW8Kj4On0bP4P6St5H624+IXPopsu/fRezUfpa47xJ194a1w5ZSA5CpzNlQzMV1CVCmKj0pFpnJNzH0dQkjWIRE4pvczRE0dGKOTuFRoWsONm3KuYuLNq7fupXzBBGlAPUpN/3MJSYmin1RJHzoCgUqJHo+++wzsUGd0naVK1fOM9Hm+EPXO1Bbw1KmTBnhF50GjIuLE1ErSkc2aNBApP5q1Kghque3T/uzaHM87c+iqx0Mx0R+U1qQU4Su+7PobM9ZYDl7BiTsnwTWuU0rEJidjgoBXlBpsiWxHr3lF+iys3GzT0thL/TNiQjqPBAJn6zBw02Lc/soOWkVfOo3hyq4BJJ++MyowBJtX38Ljz5djwfvzhdto7cdgiY+FreHdxTRK9/GzyJu1iD41GuKoFf7IX7jPCj9AhH4YjfcWzwGacd/kWRccjKyLnoMfgpuLSeX2BcrCSgVWqQ8uApt5iMMeb2edClCvT/miqxi+EzOjh07sG3bNjz77LN44YUXRGRLvzfLyunkZkzAagIssKxGJ7+GJLDOvr8MiswMPBGgtss+LJ96T4kUoDq8NOLmDMkVOxSZouhT8v7/Q2CHnkj+cXfREaxLZxE3ezACXnoDwV0GIeWnrxA3b7jRCFb8qikI6joYmRfPij7dsYyrtA7XvCu449CK4Zh0SI49BdrobheBRUQpXXh5OxB7CEj6J+d+LLrvKqAsENEEqNCFn8cphiuPhywvAiyw5DUfNnkjBNa7S6DNykLNAE/4KrQ22cvfOHzCCgS06QxotEj+35e4v2w8tKnJoD1alL7TJCUg5X9fosTYxYUKLBEBGzgFwa+/BYW3D6DVIv3PI4ibPRRZt/8Re7BKjFkMnzqNc/dgaR7cE6nEe3OHIf3sMUnHJBdjvR7/EulKPokkl/mwxQ9dds7+K6VSYT+Bld9BuierGD6xZMs8cVsmYG8CLLDsTdiB9oXA2rAIWo0GUV5KRPl5Q5EtzT4sw2EE9xiJkB7D/4s6DZsNv6daIW72EHhEly9SYIX2G4+gbkOR9vt+3F8+QQinkF6jkXnxDO5O7CkEm2ER+7rmbhaRMoVajYA2XcTv6ef+EBGyzKt/O5Cwfbp64FECIyp/wPuv7IPXoVbVKh1SEu4gM/kOVEolBr9eV/oUoUNHxJ0xASZgLQEWWNaSk2E7Elh/rlsI6LTwUylQzU8NFezzbM5jH+yHwtML8e9MQ4nRC5D83U48eH8hAl7oXKTAKr3qC3hElcXdKX2R8dcJQbHklDXwa9panCSkyJhhoQ31Pk80w8P3FyJsxFykH/8FaX/+jrCBk5G09zOxUd7Vy2n/J7A8ZgpSlfwGoavPJXQapMZfgCYrlQWWy08mD4AJ2EaABZZt/GTVel+fFxF39GCuT/UCPeBho8DyqlYXpeZsQtatf8QmdCqUEox693uRwqPTf8Hdh0PhYeROm2MHctvonYpcsQue0RXMEljej9dH+OTVSNm/B1k3LiNs+BwkfvEB0v44iJLT1omThYVdBSGriTHhzNclXsHHpfrxHViuNGmF+arNQlLs6ZyfE6UC9auXwpZ57dxhZDwGJsAELCTAAstCYHKufmb9QpzduBSazAzhZlk/L0R46MQ+J1tKxOz3xck+OjWY9NU2hA2dCd+nXsCjHRvwYMOcPKZNRbAKSxFmXb+EO6M750kRUmTLs9Lj4loGj6hy4oShO0awVpadhkMBTW2ZIm4rAwKeaiD5USwyEm8Kbzw9VHirU10M6VJPBt6xC0yACTiaAAssRxO3Y3/n3luGs+8vR1ZSoujFX6VAVQnShOqSpRE+bil86j8tIlXapAQkffsp7q+cXGA0+QUWpfco2pR17WJuNKvEiLkIaPN6zkWj2VnIOHcc8e/MyLOB3ffJ58R9WYlfbkHClhWin/DxyxDQujMUnp5utQdrdJUPcMszyo4rg007goACGqTcvwhNVkrOz5+vJwa+VgcDXqvjiO65DybABGRGgAWWzCbEFnf+3roOZzYsQcbD+7lm6gZ6wNPGNKEtPnFb0wS61/gaWfxEjmlQcq+hzURS7J+5XoYEemNQ53ro1T7nkksuTIAJFC8CLLDcaL4vf74Fp1bNRvr92NxRlfZS4jG61V0r3dM5boTM6UOJ9YzEuEobkK70drov7ID1BDzVdHrwNtKT7uYaKRHsg1E9GuC156tab5hbMgEm4LIEWGC57NQVdPzGD3twbN7bSLv33//kPRVAHTtdOupG6Jw2lGOBT2JN9HikKnMequXiqgR0SI77EzpNVu4AwkN8MXXgU2jdpJyrDor9ZgJMwAYCLLBsgCe3pnSC8ODYPkiPj8vjWhU/NYJVcvOW/SECu8O7YEdEL2gUPEGuuiLUKgWyMxKQdO9SniGEBflgxfjn0LBGpKsOjf1mAkzABgIssGyAJ7emj678jR+6t0JmYkIe14LUClT2VUPJe7HkNmVYXH4Ojvk1lJ1f7JD5BMTm9gdXoMnIOVyiL4F+nti+6GVUiA4235iDa+7duxfTpk3DvXv3cnsODw8XjzOPGjUK0dHR4nPDB4/pfb9+/frhwoUL6NmzJ4YPHw5fX198++23GDp0KLy8vNCyZUsMHjwY1atXR1JSEiZOnAh6NDo7O+d9VLVajapVq4r27dq1g6enJ27cuIH+/fvj0qVL4vv69etjyJAhePLJJ6FQKAqQocekzbF76NAh9OjRA5GRkaJ+27Zthb0jR45g0aJF4lFob29vTJo0SYybHq3evn07Jk+ejCpVqmDWrFnCl/wPRV+8eBEjRozAkiVLxDipkD0q9Ej0N998gz179oiHsPfv34+lS5eK78aMGYP27dtDpeJ/VDl4uTu8OxZYDkduvw7p9OBnzStAm1Xw9vbaAR7wVtjn0lH7jcj9LQ+rugVxHhHuP1B3HqEmHUlxZwuM0EOtxOEtPRHgV/COOLngIMGTnp6OqVOn5oqL1NRU7Nq1C7t378a6desQERGRR2A1atRIuH/z5k0hqEaPHo3mzZvnDkmr1QrxMmPGDCFOGjZsiMzMTJw8eTJX0AQFBeHKlStC1JDY6N69ex4kWVlZOHDgABYuXCjskPDJX3Q6ndl2qe6PP/6ItWvX5o6pKIFFfdE4PvzwQxw9elSIKBJlhiIsPj5eCE0SWSQo9QKLxCExSUhIECItJiYGp0+fxuLFi6HRaMR3JPTq1q0rl2XAftiJAAssO4F1ltkdDUojOy3nmLhhKeGhQDlfDyjpzTIusiHQteZ30EIpG3/YEcsIqBQapDy8gay0+AINvb3UOLWzr2UGnVA7f2SGXKDo0LBhw9C7d28hHgwjWHqBZaydoftbt27F8ePHMW/ePPj4+OSJGIWEhIiqFPUiIbds2TL4+eV9yYBEEQmi27dvC5Hl4eFhlI6hUCrKLkXGKLJEUSaKwpkSWNRZUXVIiE6YMAH16tUTnPQCq1y5ciIKRoUYUH+bN28W9WhMJBpLlSqV28YJU85dOogACywHgXZUN1+1b4DEKxeMdlcvwAMeHMVy1FSY7OemVwymVFyFNH7k2SQr2VbIdzWDoZ9lIgPxw4YusnVd75gxoZT/M2sEFkWsSEyQSCLhY0wIGfvMENjOnTtBKT69SDMG01y7UgssvVjKyMjAlClTRMSLhGCdOnVyBdaZM2ewcuVKEb0KDs5JFRumEWW/ONhBmwiwwLIJn/wa/zKqB+g0obFS0lOJGIpi8ZUNspi4w0HNseGx0UjjE4SymA9LnRDRq4RbyEr9b/+SoY2WDWKwfmprS806vL45AsuYU6YiWHIXWOaANhXlor1atL+KInCUQqSIVps2bcQvKhTBunz5shBg+j1XLLDMIe8edVhgucc85o7iz7Xzcf7DNchKSTI6sroBatDVDVycT2BnRE98VvIN6MAT4vzZsMIDg3cH87em/VcDO9XFsK5PWGHYsU3sJbDMSRE6M4JlDmVTAouia/Pnzxcb5SmCNXbsWMycOVOkIGkfGUW0atasiS5d/otkssAyh7x71GGB5R7zmDuK63t34+jsMXluczccYrhHThRLpeOLR5099XMrLMZp39rOdoP7t4KAUqFBasINZKUW3HtF5gL9vTB7SDO88FR5K6w7rgmdHqQTfCQM6HRdx445D7qbik4VVSf/JncSGJROO3z4MDZu3Ch+6dNltggs2gNlid38KUJzKJsSWHSSkNjRScyvvvoKtHmf9q5RtCo2Nlacipw+fbo4hagvLLDMIe8edVhgucc85o4i6Z9L+O71FoVGsKhirQA1fDho4vSZH1TtEzxQhzndD3bACgKFnBzUW/L39cBny15B2dJBVhh3TBM6QbhhwwasWbMGtWrVEvul6MSbKYFFQqVv3764deuWqEvXENCmbsNrGujU38iRI1GjRg1x7QKdtLt69arYZE5XJujTZYYChq596Natm9HBR0VFYdOmTSIypC/m2qXrISh1R8WYHWMdkggiNlRoT5WxqxxIhP7xxx/iBObdu3fFiUriQlc+UKEUKX1He9Bon5Yhs4EDBwoWXNybAAssN5zfHfUjkZ2eWujIgtUKVPRVQ8X3Yjlt9untwR41vuL0oNNmwPqO6d6r1AdXkZ3xqFAjvt4eOLGjj/WdcEtZE6ArGuj+L4pYvfzyy+KuroCAAFn7zM45ngALLMczt3uP373+NB6cPVlkP1X8PBCsBqDju7HsPiFGOrjqUxGzyi/hJ3KcAd+GPtUqIDPtEVLi897ant9k/ccjsW1+Oxt64qZMgAm4OgEWWK4+g0b8P7VyFs6+m3NrcGHFR6lALX++SdhZ038g+Dm8HzUM6XxFg7OmwOp+U+6dhTY7vfCfLW8PvPlKbQzpUs/qPrghE2ACrk+ABZbrz2GBEcQeOYADI95AVnLepzvyV4zyUqK0D1/b4IwlsCVyIL4q8aozuuY+rSSgVmqR8uguMpPvFGkhOMAbK8c/h8a1SlvZEzdjAkzAHQiwwHKHWcw3Bp1Gg+31wkG/myr8hI4pQvb5fnrFlTjvU80+xtmqXQjoNOlINvIkTv7O1ColTn/WDyolnySxy0SwUSbgIgRYYLnIRFnq5g89WuHeiSMmmwWqFajiq+LHWkySkrbCm9V3IVEVKK1RtmY/AjotUh9cgibT+P1yhh1T5OrDOS/Zzxe2zASYgEsQYIHlEtNkuZN/b12HUytmIjs9zWTjGG8lIrzUUPA7hSZZSVEhVeWH/tV2QqOgUwZc5E6AUoOpiXHISMq5lqCoEhrkg0Gd66JnuxqmqvL3TIAJuDkBFlhuOsFJ1y7jm1efgsYMgUUIOFXouIVwwbc65pebi1Rl3sdtHecB92QRAW06kmLPmtXEz8cDny+X9/1XZg2EKzEBJmAzARZYNiOUr4E9L9RG8s1/zHLQT6VADT8+VWgWLBsr/RjaFh9FDuQThDZydFTz1Pt/QZNV+L1yhn5UignFV6tfc5Rr3A8TYAIyJsACS8aTY6tr5lzXYNhHhKcSZXzUUHKq0Fb0RbZ//7GR2BvS1q59sHHbCSihFWnB9OQ4s4yVCPFFj5cex1ud6ppV390qFfYEzMOHD8WTMXRzeaNGjdxt2DweJlAoARZYbrw4Eq9exLeUJszMMHuUlf09QTe9K7SmTyCabZQr5iEwqfJaXPb678kPxiM/AmqVDpqMR0i8d9ls5yg9+NmyjigXFWx2G3eqyALLnWaTxyIFARZYUlCUsY1vXmmChAvm7R/RD4P3Y9l3Qvs8/gXvv7IvYtutazOQFHvGIjt1qkbg00UdLGrjTpVZYLnTbPJYpCDAAksKijK2cWnXZpxYMtXkpaOGQ6Bb3mv489UN9pjWR+pgDKm6FVkKT3uYZ5tSENBpkXL/PLTZpk/g6ruLCPPD0K5PoHOrqlJ44DAbe/fuxbRp03Dv3r3cPsPDw0GPNY8aNQrR0dHic8M0Hz243K9fP9DjzD179hRv8vn6+sLwgWS9MXpcefny5Zg3b554/NiwtG/fXnx++vRp0ZYeVKZHoIcNG4aDBw+iXLly4vHnLl26CPtcmICrEWCB5WozZqG/mox07GwcDW1WpkUtQ8SD0CyyLIJmRuWz/nWwNGY6UvgEoRm0nFBFp0VawlVkpydY1LmXhwpHP+kNL0/XOiiSnZ2N9PR0TJ06VYiqTp06ITU1Fbt27cLu3buxbt06RERE5BFY+n1UN2/exNChQzF69Gg0b968AK9Lly6JfVcknkiUGZadO3fi0KFDBQRWSEhIbrWEhASsXLkSKSkpmDlzJnx8fCyaE67MBJxNgAWWs2fAAf3/PnMkrny+BVpNtkW90ab3x3zUUPOmd4u4FVX5u7AO2FaqPzKVXpLZZEPSEFBAg/TE28hMMW9Tu77XkEBvvNisAqYOfEoaRxxsJS0tDZMmTcoVWNR9YmKiiCT17t0bLVu2NCqwjLUzdP3cuXOYP38+Vq1aBUPhRHU2b96MuLg4IcCOHDmSG8HKXy82NhaDBg3C+PHjeYO8g9cFd2c7ARZYtjOUvYWH50/jhx6tkZ1m3lFzwwFFe6tQ0scDagvFmeyhOMnBtWUm4OegZ5zUO3dbGAGlQovMlHtIe3TTYkj+vp7YOr8dqpULs7itHBoYE0r5PzN2ErAogaXT6bBlyxb89ttvWLJkSZ4UX1JSEt5++200bdoU3bt3L1JgZWVlYcaMGahTp46IrnFhAq5EgAWWK82WDb7u690Wccd+tcpChQBvhHoooMzOsqo9N/qPwNuV38V1rxhGIiMCKgWdGExAUvwVi71Sq5VoUjsK705vY3FbuTQwR2AZ87UogUXpvwkTJmDx4sV5Ik8ajQarV6/GsWPHRPovLCyMBZZcFgL7ITkBFliSI5WnwTsH9+HgmF7ISkm2ysEqAZ4IVCuh5EiWVfz0jXo+/n/I4PSgTQylbKxS6pCdkYTk+xetMhsW5PP/7Z0JlFTVmcf/79XaGzRLs4qAgCAIKopCgowMUUciRnSIsgkDDI4IKAgqoIIOIJuAQTAgMkyComIMMUaNSxhFFCICQSVs4kKziKy91l5zvtsUlk0vVV1V3XWr/++cPvTpeve+7/6+1/Djrpg74Tpc27VkMriOV7wFS+ZwTZo0Cd27d8fQoUNhGD8eer179241Z0vEq1OnTgoXhwh1fGsYcyQEKFiRUEqRe+TonNN7olt6Ht70jll2ZNitMKOcMJ8i+GJuxnFbI0y8eCXcpjPmulhB7ARErrzuQhQe31Plyi5r3wivzL+1yuVruqCsHrTb7UqI+vbti/79+6uQKptfVdE9FW0sWpZMlSdYnORe028Hnx8rAQpWrAQ1Kp/7/hvY/NhYeM6cqnLUHbNsyLDbYXoj37y0yg9LsYLbs7phyYVTuYIwCfIaD7mSg53/+95r8YvurZKgRdGHICsIly9fjqVLl6JLly6YO3cuWrYsGb6uSLBkdeCIESNw6FDJ4ddz5sz5yfyoWAQrfJsG2SJi4MCBGDZsGJxO/qck+gyzRE0ToGDVdAaq+flv33EdTn65vcpPlc7+Dll2ZNptlKwoKf45ZwBebjyMe2BFyS3et1vNANyuQhSd2BtT1Z3b5eDVp0p6fHiRAAmQQGkCFKxa9k4c3vguPn5oFDx50e3zUxpTSLIs7MmK+A1a1Go6NmfpuZQ/4kYm+Y1W0w93cQGKTu6PKdK6mQ4seOBf0etKfedexQSAhUmABColQMGqFFHq3fC30f1x9OO/xdywi7McauK7xc/VhZHAvL/9ahyxN4vkVt6TAAIiV8WFZ+A6/XVMtcuk7Z5XXICVM/RdORgTABYmARKIiAAFKyJMqXXTyV078O6QG6I6BLo8Aq3SrWhos8AS5OHQlb0lgy59E37DWtlt/DwBBEz44Co8CXfewZhrl13b1879FTq1bRhzXayABEggdQlQsFI3txW27O9PTCjZ3T0Oe1s1d5ho5pBjdYK1lGblzT7iuABT2i5FscnjPiqnFec7gj64C47BU3Ak5orlKJzb+rTHjHt6xlwXKyABEkhtAhSs1M5vua3zFuZjfZ9L4C3IjwuBHJuJ1mkmftzxJi7Vpkwlf6/zczzbYhKKeAZhteXUNIBAIAhX3nfwFh2Py3Nl1/YPVg2C/MmLBEiABCoiQMGqxe/HgT+uwbYFj8S0bUM4vrpyQHSaBRabDUYcesZSKTWvNRqMVxsN5hBhNSXVbgXcHp86uNnvzovLU+tkOvDwiO64/Rft41IfKyEBEkhtAhSs1M5vpa2TCe/HPt2IgDc+E9UdpoF2GVY4bTZYfJ5Kn19bbph30Sx8ltGttjS3Rttpt/jhcrlQfOoAAv74vYPXdGmG3828uUbbxoeTAAnoQ4CCpU+uEhJp/ncH8JdbuiHg88W1/lZpVjS0m7AEA3GtV9fK7u3wAo7bcnQNX5u4DfjgKTylhgXjeVksBt5a9mu0bFo3ntWyLhIggRQmQMFK4eRG2rR9Lz+Pnc/MgvvUiUiLRHRfo7PzsiK6OYVvCsDEwM5vAZyhlrAsZzgNFLqCcJ35Nm7zrULByp5X9w/phkF9OyYsflZMAiSQegQoWKmX0yq16IOxd+LoJ/8Hv7u4SuXLK5RuMdA23QqHxYQZqJ1bOXznbI3pbRahyEyPK1tWVkLAYfXD7XKj8PS3CHiL4opFVg32uKw5lj/6b3GtN96VBYIBmIYZ72pZHwmQQAwEKFgxwEulou6Tx/HnflfFbcJ7aTYXOk00tpuojf8EbMrujZXNx3MFYZx/YUpWCfrhKfwB7vySc/HifWVnOdTQoJw7mEzXhtwP8dq+9dhy9FN8l38Qbr8bDosDF2a1wDVNuuG2drei9wW9kilkxkICtY4ABavWpbz8Bh/64G1smvQf8BXHtxcg9MRsq4HWaVZYbVaYtWiV4cuNh+OPje5EsFbqZWJ+weyWADxeWSX4HXzuMwl5SLrThoWT+6B3twsTUn9VKx3zt/uwds8rlRYf2P7XWPavT1d6H28gARJIDAEKVmK4alvrF7+dhz0vLIf7VHz2DSoNQvbJkt6sHLsFllqyMenMNgvweXoXbd+JZArcMICg9FoVnYA7PxcIJmZz2wZ10zD45k64946uydR8RCpXoaApWUmVvnPBnDp1CqNGjcKDDz6Ia665JjmDZFQxE6BgxYww9Sr4cPwgHPtsEzxnYjsQuiIysmeW9GbZrBaY/viuYEy2jNx9ycs4ba2XbGFpF49sv+DxeFF85iB8cdrbqiwIst/V1Zc2xdKpNyQVIxkWvO3Pd0Qd02v9XuZwYdTUEluAgpVYvslSOwUrWTKRRHHIEOFb/34tCg4eQDCQ2G0W5JidCxypOzPLbTowvOOfEOAE5Cq/4U4b4PICnoLDcOfHftxNZYG0bFYXf1p8O9KcyXVu5LgNE7Fm99rKwj/v8yEdBmJJ74VRl2OBxBE3iYLUAAAcsElEQVSgYCWObTLVTMFKpmwkUSyn936Jvw7qA78rvqsKy2qi0zTQOt2KTBMpd57hV2ntMfOiOZzgXtV3O+hH0JuPojO5CPjcVa0l4nJOhxWvzL8V7VvVj7hMdd149dprse/0/qgf1y67Lf4+cGOZ5d555x089thj+OGHH859npOTg5/97GeYMGECWrRooX4eLgRt27bFyJEjsXfvXtx1110YP3480tPT8dZbb2Hs2LFwOBzo3bs3xowZg44dOyI/Px9TpkzBe++9B9/Z/fasVis6dOigyvfr1w92+/lHD5WWkP3796shtXnz5kFi2Lp1K+bMmYPnnntOxVjRkNuJEydUzJ9//rm6V2K8+uqrMXr0aPTo0QMFBQWYPHkyTNPEggULVHvCn1+/fn3cd9996jNpk1wSh1wSU/i9V1xxBZ544gkV46233oolS5Zg7dq16Nq1Kx5++GFceuml5+7fsWPHT/Jyyy23YPbs2UhLS65FFVG/dCygCFCw+CKUS+DQB3/FxvuHIOCN327YFeGWSfAt022wmQYsKbKlw//VuwGrm41BMbdoiOo3zTT88Ps8cJ05lLBJ7KUDstssWPLw9bguySa1h+JssqKVWi0Y7SWrC4+O/qbMYiI8suv9o48+qqRqwIABKCoqwquvvor169fj2WefRePGjX8iEKE5Q7m5uUqoJk6ciF69flyxGAgEsGXLFsyYMUOJhoiMx+OByIRIycqVK1G3bl0cOHAAU6dOhUjFkCFDzotP4hAhGTx4sJqntG/fPkybNg1PPfWUEj95hny/YsUKBIPBqOY0Sd0ifCJMTz/9NESKtm/fjrvvvhtz585VgihSJvIozxQGImgiWfJZSLBEFKX9pWVw27ZteP755yGft2zZEvfeey82btyIF154AYsWLUJ2dvZ57V23bh0+/vhjCla0L3gS30/BSuLkJENoX/3hf7Ft3jTI4dDVdcnB0S3UmYZ2mN7o/0Gprjgjec7vmt2DvzToH8mtvAeAaQQQ8Afgyj8U9w1DKwKclWHHQ//RHQNu6JCUeZB9rhr8tnmVYzvxX4fK3SeruLhYiU5IsOQheXl5GDduHIYPH66EoqwhrbLKhQe4Zs0afPbZZ+eEQYQoJFj16pXMSZReLxG5hQsXIiMj4yftC9Uv0iexlS4fLiQiidFOGvf7/Zg5cyaysrKUJImkLV++HJs3b8bixYtx+PBhJZ7yfYMGDZTsSS+UMAkJVuvWrZWUluYjAjdp0iTF8ZlnnlFCFS5soV6w8AavXr0ax44dUz1ivFKDAAUrNfKY0Fbsen4Rdj2/GJ68xE16L6sBTZ0WNLMbMGwOWDQVrcfa/QZ7nMn5j3ZCX5ooK7eaAfj8QTXHylP4fZSlY7tddmofdftlGH375bFVlODSiejBkpDLEqXSP6uKYEmPlfQGLVu2DCJUZQlWWT8LYQyPQXrIZOjM6/WeG8J76aWXsGfPHjzyyCNKZKIVLHmO1CFDjbNmzVLDhqdPn1ZDoyKV0gvVs2dP3H777SokaYvb7VbPk1466aG7/PLLyxQsuV966uR+GSo1DKNMSQ21VYZRZYhSnldWb16CXy1WnyACFKwEgU21av/x9BPY/+rquB+nUxkn2dahid1EM6cJw2rX7gDpkR3/gAJLVmXNrLWfnxOrgqPwFIhYJWbbhfIA16vjxK9vvAQThyb/QdyJmIMVqWCVxa+yHqxYBUueKT1bS5cuVfJz/fXXq96d5s2bI9T7JMNvoR6lin6JyptUXtawnEif9FaJdMn8LJGjkIxt2LBBxSQ/k3tuuukm9VVeD5b0boWGFMuLQdoi87RE9GS4UnrLeKUGAQpWauSxWlqxbd5UfPOXV+A68eOE2Gp58NlT/GQn+GYOC0yrBRYNtnYQsbr7kpfgM2zVhUmb56g5Vv4APCJWhfI+Va9YCagG2Wno9y9tMWVkDy24JWoVYSQ9WFURrEiGCCvqwZJnfvjhh3jxxRfVXKvwIcQjR46oIUwZ2pRhu8quaARLhEd63eRPeYbFYlHVy/yoJ598UvVMSQ+WDAE+/vjjajJ76foPHjyIBx54QElau3btVPnyYti9e7caopw/fz46depUWVP4uUYEKFgaJSsZQv3syQfx7dt/hOvEsRoLJ8dmoKnTqibDW00TSFLZ2p3RGfNaPY5CM7PGWCXbg42giJVXiZW3OL6Hi0fTVpGrvj3b4JHRP4umWI3em4h9sGT1oKzgE1no27cv+vcvmS9YWe9URfeUnuTeuXNnNb/pk08+URPS5Ss0ybsywZK5TNOnT1cTxYcNG4bMzEwcPXpUrR6UlX2yOrGsFYilExWNYElZmQsl0jNo0CDFRS6ZZC+cZNXlG2+8oSbqhwSsdP3S0yULBMLbWl4MlTGo0ZeOD4+JAAUrJny1s/Bncx7Gt2+ug+tkYnZ7j5SqbFba2GFFXUsQsNph+qpntWOk8b1b/2asafqfcJm1e8m11RKErM73efLgLTyW0E1CI8lNQ5Gra9tg2n/qI1ehdsVzJ3dZQSiTumUIrkuXLmqOkYhMZYIl2yWMGDEChw6VnP8osiNDYeHbNMik9Pvvv19tSSD3y+q7r7/+Wg3xDR069FyvUCRyIVsorFq1SvVkiRDKxHJZWThw4EA4nc5IUl5u71FoiFCkSVY8vv766z+p78orr1SSJEOUMidLJr2L4MnqSWEQen5peZIeMOEj87RkEr8MJ4YuaUf47u2RMIiokbwp6QhQsJIuJXoEtGPhY9j/h98l7HDoaCg4TAPSqyVDiIZpwhJM7Oaokcb2XIsJeC/7pkhvT6n7rBYg4PfBHwiq1YDeohMIVGGLgXhDyamXjl/1bofJw/U9niRSyeIxOfF5e0Kr/6THSva1knlZsvKQFwlURoCCVRkhfl4ugS9+Oxe7/3cpPPmJOWy3KujrWQ00cVpRxwwiaFpg1OB+WlMufhYHHG2q0gxty1hNP3wBC3zFp+B1nYTPVb0rTysCV7+uE0N+eSnuvbPyOTvJngAZLnxt33psOfopvss/qPbHkv2uLsxqgWuadMNt7W7l8TjJnkTGl/IEKFgpn+LENnDvi8uxY/Hj8BUVJvZBUdZuNYD6NhON02xwBv2A2lOreocQh3f6E4prwfBgyUpAIOArVocw+1ynEAwk1/mSGWk2TBx6NYbcnJqTiGWfLJPHMUX5twRvJ4HEEqBgJZZvraj927dfw6bJI84uBKv+1WCVQZajDutZTTR0WpGOAAJWGyw+b2XFYvr8lK0Bxl+8Gh7TEVM9yVjYLvYa9MPjMxD0F8FTVNJTFfBXr8BGykZW2S+c1EfNu+JFAiRAAtVFgIJVXaRT/Dk/bPsEGycOU8fqeM6cStrW2gwg22qivkOGEQMIGiYsCViJuDOzKxZfOA2FKbIHVrodcHl8CARNmIECFBWIVOUhGEisqMbyIsnRN7JDuxx/c2XHJrFUxbIkQAIkEDUBClbUyFigPAJFR3OxafJIFOR+g+IfjmoBqo7VQF2LgXoOK5wIwG+xwmK1wXDHdsj1mw1vw9rGw+ExI1vllGywHNYgfP4A/EETQV8xvK4z8Lnz4fdU35FJsTBJT7PhoubZeGbq9WjakNtkxMKSZUmABKpGgIJVNW4sVQGBT5+YgIPvvV7j2zhEmySLAWRZDPVV125BuhGE3zBhWm1Rn4n4TMsp2Fin5FDYZL+cNgNBNeQXQBAWBH1F8LpEpgrUl3ym0yVH3/S+uiXm3n+dTmEzVhIggRQjQMFKsYQmS3P2rl2Bz+ZMQTBJNwGNlFOmxUCGxUCmDDdZAAdKpAsWK0zDgFHOGYkPtF+JXPuFkT6m2u6zmIAhPXX+IIKGBUG/C35PIXyeQgS8RfB7k2uxQrRgLBYTU0f1wJBfpuZk9mh58H4SIIGaI0DBqjn2Kf/kH7ZvxidT7oa3IA/u0ydTor1yKlmaxUCaCaSZBjJsFqQZgN0IqsNeZE6X37BiWMfXEajmVV0ymVsmoJsigYGA2oPKH5CIZVK6B0G/G153IQI+F/y+YgS8rho5oiYRL0J2lgOZ6XbMm9Cb860SAZh1kgAJRE2AghU1MhaIhkDA48an/z0RuRveTBnJKq/9dgOQTU/l7LKH2q+CVXaXt6YDpgUwZBNUm/oTQVGxgGgPDCVmJkwjfPVlyeGypc/nk+NGgpDhPPlMdUUBsqmqDOEFfQgGPAj4vPB53Wryuazqk809g/7knYgezbtU3r3ZWU70uaYlZtzTEzKxnRcJxIvAvHnzVFWyA334Vd6xN/F6LutJDQIUrNTIY9K34sD6F5RoySrDYCA5dlpPFDS/YcGs1rOVOJV1GYYFhkiXbIRqWGF1ZJU9NKdESqQqWCJlwQCCZ78Q8Gs3NyrevC1yFqXVxIx7rsVtfS6Od/WsjwRAweJLEAsBClYs9Fg2KgKFh7/DlkfH4sSX2+At0GM1WlQNPHtzZYJVlTpZ5qcEZDiwS7sczBzXC80b8dgSvh+JIUDBSgzX2lIrBau2ZDqJ2rl/3f9g6+wHVW9WKl4UrMRl1WY1YZqGOqj5jhsvSdyDaknN77zzDuSgYzlEOXTl5ORADmueMGECWrRogeLiYkydOvXcQchygPOoUaNw4403wm63n3eQshzuLENqIidt27bF1q1b1YHQzz33nHqElJXP5cDjDz/8UB2EvGDBAvVMueRQ6MmTJ6sye/fuVc+V7zds2ICnnnpK3fPAAw/glltuOXdodHi6ImmT3B8+zCdxjhw5Uj3vrrvuwvjx45Genq7aIAdih1/NmzfHokWLMHv2bOzYseMnn0lM8vOdO3eqsitXrlQxjhs3Dh999JE6qHrQoEG48847Vf28UpsABSu185u0rSv6/jC2TB8H2aA02Y7ZiRUaBStWgmWXl+0XelzWXK0SbNwgIzEPqWW1+nw+uFwuPProo0pwBgwYgKKiIrz66qtYv349nn32WTRu3PgcFZkHePToUSU8IiVjxoyB2+1WkjR48GAlTfv27cO0adOUDImgbdmyRX2/YsUKSPlwwfL7/ViyZAnef/999XnTpk2xa9cuFc/ixYvVocpSV8uWLZW0zJ8/H1Jm4sSJmDJlCq644orzMhZpm8qaR5Wbm4uxY8eq+nv16nVe3aXlMfyGdevW4eOPPz5PsOrVq3futtOnT+Ppp59GYWEhHn/8caSlpdWyN652NZeCVbvynXStzX3/DWydPRmegjz4CguSLr6qBETBqgq18ss0zE6D02HFlJE98IvureJbOWs710MVEixBkpeXp3pdhg8fjt69z9/PLVw0pEdHerhEzqQOEapQ743IRbh4iMyFC5Y8S6RGeo8uu+wyJR0iW1JGxKtOnTpYs2aNqm/16tXo2rWrkrS5c+eiSZMmKr6yrlCvW0VtKkuwyioXXr/I35NPPonf/OY3CBcnuUfiO3bsmOqdK80gvI7vv/8e99xzDx566CElpLxSlwAFK3Vzq1XLvlyxADufmaX+8jy7TE6r+MODpWDFJ3Uyz6rY5cX4wVfhvwac31MRn6ewlrKkojLRCJeTLl26KMESmZFeHxki83q9athPhsFeeukl7NmzB4888ogSt3DBys/PVz1UMlQYCATQr18/bNq0Cffddx/69++vkvPFF1+oXh/pvcrOzlY/K29uVCibkbQpWsGSv5t+//vfY/PmzefaFnqetEOGNXv27IkhQ4ZUKFjCZsaMGbj88suVlPJKXQIUrNTNrXYtKzqSi+2LpkN6tfxu2aNJz4uCFXve0pxW3NyrLe69oyua5vCom9iJll9DJDJSunRpOVm4cCGWLl0Kh8OB66+/XvXiSM+WDOfNnDlTDfFJb1PpctLTIz1CMhQpYiWyJcONMg9K5i7JJT1YX331lRK00M/iIVhlEalILGX4T2IT0QvveQoNc8pcMxHBBg0aULAS+cJqVDcFS6Nk1ZZQT3z+GbbNn4ZT//wHfMVF2jWbglX1lNXJsKNT2xxMHNoNXS5uVPWKWDJiAvEQLOmBevHFF9Vcq4yMH+fHHTlyRA01Sg+XDO+VFiwZChTJmjVrlurBmj59uhpmk/lX0lsV6u3p3LmzmhgeuqpbsGRe2qRJk9C9e3cMHToUhuzqe/bavXu3mrMl4tWpU8kJAhwijPj1S+kbKVgpnV69G3f0kw3Ysfhx5H+7X6ttHShY0b13FouBOhkOtGlRD2PuuAI/v/yC6Crg3VUmIKsHZSWgyEPfvn3PDctFM0QovTkiICJH0lM1bNgwZGZmnpsMX79+fTUhvawVh6VFSYRs9OjR6NOnjxKz48ePqyFFqfuqq66KSLCq2iapvLx2V7SxaFkyVZ5gcZJ7lV9VLQtSsLRMW+0K+vDGd/H5sieRd2AvvIXJv38WBSuy91OGAdPsVrRrWR+jbrsMva5sEVlB3hUXArLaTrYgkKE9mUclE8dFkCoSjdCDyxKOgoICrFq1SvVkieTIlgSysnDgwIFwOp2qaHg56dGSuUile6dkKE6ET1YqyiR3WVG4bNkytVpxxIgROHTokKrr7rvvPm+H9aq2SSbth9ctzw6fHxWLYIVv0yCrKoWHSGiISVySyUqSkgAFKynTwqDKIvD9lg/wxfL5OL5zK/yu4qSFRMGqODVZGXa1juGazs0wtF8n9OjSPGlzycBIgARIoKoEKFhVJcdyNUbg5D//gS9XPIWD7/6pxmKo6MEUrLLpyD5WeQVuDLjxEtz5b5egU5uGSZk/BkUCJEAC8SBAwYoHRdZRIwRcJ45h74srsO+VVWpX+GQ5foeC9dPXoUF2GkzDwJBfdsK/39ABsq8VLxIgARJIdQIUrFTPcC1p38H3/oy9LyzHDzu2wLRaa3T1IQULyM5yoMjlQ/cuzTDghg64oUfrWvImspkkQAIkUEKAgsU3IaUIFB4+iG/eXIf9r/wPPGdO1cik+NosWLI5aL0sJwbc2AE392rDg5hT6reLjSEBEoiGAAUrGlq8VysCx//xKb5+fS2+++sfEfT74XMVV8sB07VNsJx2Kxx2C37Zqw1+1bsdLm//49l1Wr0wDJYESIAE4kiAghVHmKwqeQkc27oJhza8hW/f/oMaPjRME+7TJxMScKoLlsiU1WIizWFFn2taod91bdGtU9OEsGSlJEACJKArAQqWrplj3FUmcOqfO3H4o/eQ+7c3cHLXDjjq1leyFQz4q1xneMFUFCxZAVhQ5MHFrerjpp9fhGuvbIGOF3EVYFxeGFZCAiSQkgQoWCmZVjYqUgKevNOQ/bWObvkQRz56D67j38NWpy58RcXwFpyJtJqf3JcKgpWRZoPXF0D9umnoecUFahPQHl2aoU6mo0pMWIgESIAEahsBClZtyzjbWyGB4mNH8MP2zWo14rFPN+HUns/hrCc9NUG4Th6PiJ5OgmW3WdQxNYFgAKfyXGjboh6u7txMDfl1vaQxGjf48Vy5iBrPm0iABEiABBQBChZfBBKogEDA68XJL7dDNjc9+cU2HN/5KQoOfg1rWgZMuwMBnxfevNMIytbkZ69kFCzTNJCVbofNaqqeqcJiLy66IFsdqNzxogbo2KYhLm2boz7nRQIkQAIkEDsBClbsDFlDLSSQ9/VenPlqD/K+2Yf8b/bj9L5dKDz0LTx5Z2BkZGF6zjRkptlQ7PHD7w9UCyHpjZLz/SymCZ8/gMIijxrSu6BxFi5uWR8tm9XFRc3rqkOVRa54kQAJkAAJJI4ABStxbFlzLSTgd7tQeCQXu/LScfREAbb/83scO1kE6UHa881JHDtZiMw0O4pcXrg9flgs0mMUhMhRWZd0jPkDAfj9QfWn3WqBw25VIpXutCEz3YbsLCcuaJyJ5o3qoFH9dPXVpGEmmuVkqu0TeJEACZAACVQ/AQpW9TPnE0ngHAEZqjuQe/q8uU4y5ChSZjENWK0W2G0mZL8pX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YH/B2TDNh1RF/ASAAAAAElFTkSuQmCC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" name="AutoShape 8" descr="data:image/png;base64,iVBORw0KGgoAAAANSUhEUgAAAlgAAAFzCAYAAADi5Xe0AAAgAElEQVR4XuydB3SUxdfGny3pPSGEEEPoTbo0ERAsICggKghIB0F6ld57r1JVRAFFQEU+K+IfRQQRkCIgUqWTQCCkt939zp24cZNssu3d3Xc3d87hILszd+78ZiIP905R6HQ6HbgwASbABJgAE2ACTIAJSEZAwQJLMpZsiAkwASbABJgAE2ACggALLF4I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5IR+PXXX9G0aVNhb+vWrXjjjTeM2ja3nmSOsSEmwASYABNgAg4mwALLwcDduTtzhZO59dyZFY+NCTABJsAE3JsACyz3nl+Hjs5c4WRuPYc6z50xASbABJgAE5CQAAssCWEWd1PmCidz6xV3njx+JsAEmAATcF0CLLBcd+4KeG4oXPJ/GRMTg9q1a+PFF1/Eq6++irCwsNwqf//9N15//XWcOnUKs2bNwtSpU8V3s2fPxrRp00S7Tz/9FFWqVMn9jL5/9tlnMWLECGFTqVSiqP6pfuvWrbFt2zacP38+d6+WMfz6euSjMR+WL1+O0aNHi6YBAQF46qmn0KNHD3To0AF+fn5Fzij13717d6N1aHx169YVdtq1a5fHljFRmJaWhlGjRmHDhg25Y/P19c39jHwjRuPHj0ejRo2gUChw/PhxYfvOnTvCB+rvlVdeQc+ePVGmTJlcv6z1042WMw+FCTABJuDSBFhgufT05XX+9OnTeO2113Dx4sUiR0V/2X/wwQeoVq2aqGeJwJo/fz4mTZqUa59ExJYtW4QocZTA+uGHH9CqVasCY+zUqRNWr16NiIiIQsdfWNv8DWg8JJz0tswVWCTwxowZg7Vr1+aaJHG7a9cu1K9fH7dv3xab/3/66ac8XZK427hxI5o3by4+t9ZPN1rOPBQmwASYgEsTYIHl0tNn3HljgunRo0fYvXs3Jk6cKKInFHlZsGABPD09LRJY1KNWq8X//vc/9O/fH9euXcPgwYOxdOlSeHt7F3DIWJTHMHqmb1BYPWMRLMNOEhMThTChyFtSUpIQN3PnzoWXl1eRM5tfMHXr1g0PHjzA+++/LyJOVJYtWyY4UTFXYOnHlp2djY8//hhDhw4Vfs2bN0+wNyxUhziOGzdORA8pEkenL8uWLZtbzVI/3XA585CYABNgAi5JgAWWS05b0U4XFpEyFDEtWrQQ6brSpUtbLLCodxINQ4YMEdErw5Refs/sLbCov4yMDEyePFmIvEqVKoloUa1atSwSWPorJe7fvy/Sjd999534fc2aNSINaanAos4No1UDBw4EpTZ9fHwK+PXll1+Kvojp+vXrQXX1pbD9aoX56YbLmYfEBJgAE3BJAiywXHLarBNY1MpYRMiSFKG+Z3OF071790DRoX379gnhUJjIKKyeqQiW3h/DlBoJlvbt21slsAoblzUCKz4+XqQDv//++yLHbijEDCOLhUXO6HNz+bvh8uYhMQEmwARcggALLJeYJsucLEwwOUNgGUZnaPP89OnToVKpioziGNYzV2BZejKxsPrOEFhFCTFL/bRspXBtJsAEmAATsBcBFlj2IutEu1IJrKKGYE4E5datWyL1tX//frGhfvv27UZTd0XVM1dgOSOCZWqKOYJlihB/zwSYABNwXwIssNxwbuUisAyvGlixYgWGDx8urirIX4qqZ47AknIPliURLFNLx1yBZc0eLHMErin/+HsmwASYABOwHwEWWPZj6zTLJ06cEPda0XUNhvdaWZoitDWCpRdHNWvWxI4dO1C1alWjJouqZ0pgPXz4UJz8s/QU4bfffou2bdsKfwzfTXSkwMrMzBSnCCdMmFDoKUJL/XTaouOOmQATYAJMIA8BFlhutCCM3YOV/9FlSza5G0Ojb2/4XWGnCE2JI72NouoZ+07Ke7DohCCJGLoigYqtAsuwvSEj/QZ/EoTW3INlrp9utJx5KEyACTABlybAAsulpy+v83v27BEXflKhyy379OmDsWPH5rmR3B0ElrGb3OlOrpdeesnk/VeGbelyTzq1169fP6jVaocIrHPnzhW4yb1z587Ch/Dw8NwJtdZPN1rOPBQ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zAAgJaHaBUWNCAqzIBJmB3Aiyw7I6YO2ACTIAJSEvgyF+J2Hv0IU5dTsbt+ExkZmnh6aFE6TBP1K7gj1YNQtCoWqC0nbI1JsAELCLAAssiXFyZCTABJuBcAjM2/4OvDsebdOKlJ8Mwo3dZk/W4AhNgAvYhwALLPlzZKhNgAkxAcgLmiit9xyyygEWLFgkc48aNk3w+2CATKIoACyxeH0yACTABFyBAacEhKy5a7OmakZWKdbqQBZbFS4YbSESABZZEINkME2ACTMCeBGZ/dA1f/nrf4i46PFUCU3vGWNzOXRqwwHKXmXS9cbDAcr05Y4+ZABMohgRem34W/9xNt3jkZUt5Y9fMx422S0tLw6RJk9CkSRN06tQJDx8+RP/+/UU6rVGjRjhw4AAmTJiAJUuWiDpUrl69irfffhsLFixAxYoV89hNTU0V9b/++mvxuVqtRs2aNdG7d2+0adNGfDZv3jwcP34cGzZsQEREBAx9eO2117Bw4UJkZGRgypQpUKlUuHTpkvCHhBL1t3PnThw6dEjY2b9/P/bs2SN8of9eunSp6GPMmDFo3769aE/tqC/DEhUVhU2bNhXw32K43IAJFEGABRYvDybABJiACxBoMvSEOC1oaaHThYfeqWuVwNJoNFi9ejV+/PFHbNy4EZGRkTh37hymTp2KFStWIDo6ukh3srKycPjwYcyZMwcjR45E27Ztcf36dQwYMADdunVDjx49hMAiUdaxY0e0bNkS27dvF2Jp2bJl8PPzEwKLvl+8eDHKlSuXR2CREJs8eTJiYmJw+vRpUYd8Hj16NCZOnIi6dQuOO79gs5Qn12cC5hJggWUuKa7HBJgAE3ASAbrnquFbx63u/ff1Txi9J8tUBIs6vHnzJvr164fatWtj5syZQmxRFImEV2CgeVdBbN68GWfOnMHcuXPh5eWFb775BmvWrMG6devEnwcPHixEW506dUR0av78+XjvvfdEhIsEEf2ZomghISF5BJaPjw+2bt0qolTUR7169aDT6UQUrFSpUiJylr+QQCR7q1atEva4MAF7EWCBZS+ybJcJMAEmICEBZ0SwkpKSRISIUoVarRbt2rXDr7/+ihEjRoiIk7mFRBNFvCgKFhwcjMzMTMyaNQuhoaHiv729vTFs2DCR0rt48aKwT4KqevXqOHnypBBMa9euNSqwSLitXLlSRK/INpXC9l2R+NqyZQt+++03Yd/X19fcIXA9JmAxARZYFiPjBkyACTABxxNwxB6s/KM6cuSIiPZQpImEFYktStf17NlTiKH8JX9ETP892SHRQ1EpfdTo8uXLGDhwIIYMGYIOHTpAqVSK6vHx8SJiRiKLUoYkzmgPlT5iZrgHSx/BIlv6PVtFCSyypU830h4zLkzAngRYYNmTLttmAkyACUhEwB6nCAsTRHqXScyQOKLUHkWwpk+fjri4OBGN0keLDIdnicCidl988YUQUJR61EeT9BvlKd3Xq1cvfPDBB3jw4IHYuK5QKPKkCGkT/YwZM8RG+i5duuS6YiyCRXbHjh2Lxo0bi71fZIsLE7AnARZY9qTLtpmAGQTSstORqclAljYbGl02tDod1FlhoP//q5QKqFUKeKoV8PLM+Rc+l+JJwB73YJkSWPmFyp07d8QG9WeffTY3pWeLwCLRM23aNHGaj6JZJHr0e6jod4pg0clAOjFYqVIl0ZVhBCsxMVGceiThV79+/SIFVv4TksVzFfGoHUmABZYjaXNfbk8gXZOBm0k3cTvlDu6k3MXdlFjx37eSbyE29R4epD9AUmYSUrPTkKXJFKJKpVRBpVBBqVCKXz63XkFIbCd4e3iIv2y0WkCj1UGj0cHDQwkvDwW8PZXw9VLB30eFID8VIsO8ULqEJ0oEeaBksCdKhnigVKgnvDxYlLnTopP6JveiBBadADQWHaKIE0WC6GqE5s2b58FrTgTr3XffLXBtQpkyZcS1CXQakCJkFLWidGKDBg1E6q9GjRq5/RgKrL///ltsjqf9WXSisG/fvrh165aoS4LN8PZ2Flju9JPgGmNhgeUa88ReyozAxYRLOP/gb7x75gOEeofgcsIV/P3wAjQ6Lfw8fKFUqKDVaZGhyUCmJtMi70PudkPo3W4WtaHKFOXy9lJBpQSyNTqkpmsR4KtCVAkvVCjtjTIR3oiJ8Ea5SG/Q3UhcXJOAuSLLnGdyTEWwHE1ox44d2LZtm4iQvfDCCyKypd+b5WhfuD8mYCsBFli2EuT2bk2AxNGx2D+w4sQ78PHwwZ/3z+BG0g2oFR4i8pSWnSaElJTFWoFVlA9KhQL+vip4qBTIytYhNUMjRNbj5fxQJdoXVcv4olqMr/iei/wJULpw79GHOHU5GbfjM8X9WHTfVekwT9Su4I9WDULMeh5HbgJL/uTZQyZgPgEWWOaz4prFgUDKLSD2V9z+6xOcvfU9OmuCEOwVhJSsVGRpsxxCwB4CqzDHKeoV4KsW+74SkrJRvrQPnqjsj7qVAlC7oj9KBns4ZMzciW0E6J4spRXamAWWbdy5NRMoigALLF4fxZtAxkPg9v+A2/uB618DabGAygfIeAAdgBhNBJJgxd9cNlB1pMAqzE1fbyWys3UICfBA4+qBaFIjEA2qBiLQt+DRfBuGyk2ZABNgAm5LgAWW204tD6xQAvdPADe/A65+Btw/CXiHAiS0tNl5miTrFJigC8Q2nY9DYcpBYOUfMAmrlHQtKkb54LknQoTgotQiFybABJgAEzBOgAUWr4ziQeDOAeDaHuDyDiA7OWfMJKpMlD8U3ng2O+d2aEcVOQosw7HTyUSVSgEfTyWa1w5Cm0ZhqFfJ31F4uB8mwASYgEsQYIHlEtPETlpFIO63HEF1aRug1QDadCArxSJTFNOqqSmJu3DcdQdyF1j5AdL9XCS6WtcPQdvGYahZ3s8ixlyZCTABJuCOBFhgueOsFucxJV8DLn0M/LUxJ0KVlQzoNFYTSdUpMEsXgA06x6XDXE1gGcLNuZdLjZeblcALDUIRGeZpNXtuyASYABNwZQIssFx59tj3/whc/Rw4swKIPQIo1UB2qmR0/oYnGmtCJbNnypArCyz92AL91EjP0KB+1UB0bFoCLes6Ns1qijF/zwSYABOwNwEWWPYmzPbtR4BO/J15Bzi3BtBkSCqqDJ1OhwJNNWG4DLX9xmJg2R0EliGo0EA16B6uzi3C0aFpCYQF8tUPDllIDu7E2Pt/5ALfoO7gieDuZEOABZZspoIdMZvA/T+AP5cDF7cCCpVNKUBz+syEAgu1/limc8zeIncTWIZRraSUbJE+fLV5uLjclIv7EGCB5T5zySORhgALLGk4shVHELj1P+DUQuDur0C2ZZvVbXXvOtSorSlhqxmz2rurwNIPnvZpUXmicgC6PFMSDaoGmMWFK8mbAAssec8Pe+d4AiywHM+ce7SUwI1vgT/mAglngYwES1tLUj8FSryoDcEpnf3TW+4usPQT4u2lhLeHUtyt1bNVBJrUCJJkrtiI+QT27t2LadOm4d69e7mNwsPD0aRJE4waNQrR0dHic8M0H70P2K9fP1y4cAE9e/bE8OHD4evrCxJYGzZsyNN5VFQUli9fjnnz5uHkyZN5vmvfvr34/PTp06ItPe6sUqkwbNgwHDx4EOXKlUO3bt3QpUsXYT9/uXHjBt5++20cPXo09ysvLy/UqlULgwYNQrNmzcQ7hvlvq9++fTsmT56MKlWqYNasWahfv77wjcZCD0bTn9966y089dRToj35RY9JP3r0KLcf4tKqVSsMGDAAJUo45h9e5s8q15QLARZYcpkJ9qMggZs/AMdnAAnnxc3qzix0q/s6BGCyxv5pwuIisPTzqVLScz0q8Qh1/xcjzXpDz5lrwZ36zs7ORnp6OqZOnSpEVadOnZCamopdu3Zh9+7dWLduHSIiIozuo7p58yaGDh2K0aNHo3nz5gWwXLp0CePGjRPiiUSZYdm5cycOHTpUQGCFhITkVktISMDKlSuRkpKCmTNnwscn74W/Wq0WWVlZ2LNnT64tT09P/PHHH0JATZkyRfhl7Dkgavvhhx8KcbZkyZJcAafT6YRwpPZvvPEGOnbsKERXcnKyEFM0nkaNGoF8W79+Pa5fv56nvTutDR6L7QRYYNnOkC1ITSDud+DoJODeMSDzv381St2NpfbuQYXKmnBLm1lcv7gJLENAJLSqlfHF4JejUKOc/cWsxZPjhg2MCZDExEQRSerduzdatmxpVGCZesfw3LlzmD9/PlatWgVD4UQIN2/ejLi4OCFYjhw5khvByl8vNjZWRKPGjx8vhI2xYijW9CKMIk4UlSORlZmZiUmTJuUKSL2Novo9cOAA3nnnHSGiQkNDjY6fImgjR47E7NmzUb16dTdcGTwkWwmwwLKVILeXjkDyDeC3McC1rwBNmnR2JbKUBCW6aINxSGffu52Ks8DST5WPlxKtG4SKiFapUPvylmh5uKwZY0Ip/2fGTgIWJbAoErRlyxb89ttvBSI8SUlJIrXXtGlTdO/evUiBRRGqGTNmoE6dOiK6Zq7AMhRd1MZSgUXiicQfiSeKvhkbP5+OdNkl7zDHWWA5DDV3VCSBP2YBx2cCOq2sQX0CfwzW2PdZGBZYOUuANsOnZWgxsH1p9G1TStbrwpWdM0dgGRtfUQKL0n8TJkzA4sWL80SeNBoNVq9ejWPHjon0X1hYmN0FVv7UojkRLBZYrryi5eM7Cyz5zEXx9OSf3cCvQ3NuXZfwclB7waQoVhlNSXuZF3ZZYOXFGxroId49HNXpMbSowxeWSr34pBZYtIdr7NixaNy4MXr06AGFQpHr8vnz58WeLRJejz/+uPjcHilCY2nD/NxsTRFyBEvqleh+9lhgud+cusaIUm4BvwwA6BFmes7GRQoJrP7aIOzVednNYxZYxtEG+qrQsFogRneORslg+5/mtNsEy8gw7VOijeEkiNq2bSs2dVMxtb+qqDpFCQ9joqYwoWNqkzvtE1Or1aBTgbTfa+7cuaBThFSsFVj5N7nTSUc6PUgb3WmT+/Tp08UpQyossGS0kGXqCgssmU6MW7v11wbg0Iic29ddsHyj8MMb2fa7u4kFVuGLwkOtEBGRsa9H45VmfDzelh8fOkFI1yqsWbNGXG2wcOFCxMTEmBRYdDqwb9++uHXrlqi7YMGCPPujbBFYhtc00FUIXbt2Ra9eveDt7V1gqJSGpH1SNA4SPm3atMmtU5TAMrxOgvZ20TUM165dy72moWbNmuLqCbrmgYQm7cP6/PPP0bp1a3GaUb8RnwWWLauveLRlgVU85lkeo0y6BvzcO+d0oAtFrfLDo5vdIzURsNduMRZYppcr7c+qHuOLqT3L8oPSpnFxDSbABJxAgAWWE6AXyy7PrQUOjwE06S4/fEoTjtAG4gtdwX9VSzE4FljmUVQqFfBQKTChWxm0axJmXiOuxQSYABNwEAEWWA4CXWy7SX8A/DYauPZ/Tr8sVMo5+EXhi/bZgVKazLXFAssyrEF+ajSvHYSJb8TAU/3fhmrLrHBtJsAEmIC0BFhgScuTrRkSuLYnZ69VWiyQLb97rWydrDKaCCRB+r/QWWBZPjOBfmpxrcOsPmVRp6J9r9Gw3DtuwQSYQHEkwAKrOM66I8Z8dg1waBigo0dm3K/Q24QTtAHYqsv7fIcUI2WBZT1FenZnTOfH0Lmlfa/SsN5DbskEmEBxIcACq7jMtKPGSScDDw4Grv8fkPbfA7KO6t6R/ZxQeOOZbOnvZWKBZdss0nUOzWoFY2afsrYZ4tZMgAkwARsIsMCyAR43zUcg6R9g78vAowtumRLMP99ZUKC2Jhx3oJR0KbDAsh2nr5cKMaW8sGRQBUSE8FM7thNlC0yACVhKgAWWpcS4vnECd38F9nYAMhIAnaZYUEqDArO0AViv85V0vCywpMHp6aGEv7cSi96qwPuypEHKVpgAE7CAAAssC2BxVeMEkn/8ArFT+8PnMS0iWz6CQuWe+66Mjf4CPNFIEyrp0mCBJSlO0Estc/uXR6v6IdIaZmtMgAkwgSIIsMDi5WETgUe73kX82lnQpacKOyofHUq1SIJ3RLZNdl2lcToUaKYJwyWoJXOZBZZkKHMN+XmrMPjl0nidN79LD5ctMgEmYJQACyxeGFYTePjBYiR8ugHaxId5bSiAsPpZCH48yWrbRht6BADPbAMeex5QeeU8EH1uHXB0SsHqlXoATdcA1CZ/ufUjsLdjjq3o1jnf3vge+N8bQFYSULYj8ORS4K+NwMkFRY6B9mEt0vpjic5PsrGywJIMZR5DIQFqIbD6vxhpnw6caVWrBZTS7gV05nC4bybgDgRYYLnDLDphDPFrZiDp2+3QPDB+UlChArwjFYhs8QAKtUQpw6feAar0Bs6tB+hm+MbLgNItgN8n5fzZVGm9ByjVFDg6CaCN6Q3mABe3AtnJQPVBwIn5wKlFwHOfAr6lgW/b5gguE+UG1Kilke5dPBZYpohb/31YkAdebByG4a9EWW9EBi3Tfv8JSfs+R/qfvyP7znXoMjOg8PSCOrIMvGs2RMBzr8CnYQsZeMouMIHiS4AFVvGde6tHfn/FJCT/uBua+FiTNlQ+QESLRPhIkTJ8cR8QXBXY3xO4/T+AolRPLsuJYh2bVrQvdSYAdScBFz4Cfh0K1J+VI6oOj85p12QFcP494P4JoMFs4OQi4Py7JsdHFehOrJe0ITip8zCrvqlKLLBMEbLt+7BAD7RqEIIxnaNtM+Sk1nFzhiDpm+0mew9o2wUlp6wxWY8rMAEmYB8CLLDsw9Vtrd5fPjFHXD2IM3+MCiD0iWyE1Eg0v42xmvoIFl1iemY1QH+miNSRccDfmwq3HVQZeH4XoPQEvm+fc41E9cHGI1iPtcqx8/VzFvm6HgGYqJEmTcgCyyL0VlUODVTj+fqhePt11xJZ5oorPRQWWVYtj0IbXbp0CePGjcOiRYtQsWJFaY2zNbcjwALL7abUfgO6v2oKkn/4DJp4C8TVv+6IlGEpoFSLh1B6WJky9HsMePp9IOo5QKHMuWuLokz0HE9Rpc5EoO5E4Oxa4PcJOTVpbxbZKtsh58+0B+vGN0CtMcDRqcBl0xECwy7vQ4VKmnBJ4LPAkgSjSSOhAWq80CgMozs9ZrKuHCpQWvD2yFctdqX0is84XWgxNeMNWGBJBLKYmGGBVUwm2tZhPlg/B4lfb7NKXBn2rfLWIaJFMnxKZVnuUtvvgZKNgNNLgL83Aw3mAuU65kSzjk4u3F77A4B/GWBfFyDuN+P1SHC1+SZn4/z940DNUYBnIJDwd04a8ca3RfqbBCW6aoPxq872Sy1ZYFm+NKxtEeyvRsdmJTDkZfnvyYqbNxxJX22zeKgBL72BkpNWWdyOGxQkwAKLV4UlBFhgWUKrmNZN2LISCdvXQvPwviQEKPgUUjcbITUtSBmWfgZo+VGO+Pn+36gTiaKOvwPZqcDnTxj3LaYd0Py9HGGlb2esJu3RqjYg50RivWlA6i3gzxVAs/XAvWNFt/3X3nYEYJAEaUIWWJIsM7ON0NM6PVuXQu8XSpndxhkVr3dtjKxrFy3u2iOmEsp8YvwfFnv37sW0adNw795/h1XCw8PRpEkTjBo1CoQ6vl0AACAASURBVNHROSnUhw8fon///iI9Rqmxfv364cKFC+jZsyeGDx8OX19ffPvttxg6dCi8vLzQsmVLDB48GNWrV0dSUhImTpyIffv2ITs75/oWtVqNqlWrivbt2rWDp6fxf5hs374dkyf/948n8qdDhw7o06cPgoODcfbsWbz55puir+7duwvbR44cESm89957D99//z3279+PZcuWwc/PL884GjVqlKeuQqHAyJEj0atXL1SuXBnz5s3Dzz//jKeffhqTJk1CVFQUSGD17dsXt27dyjMPAwcOFGy4MAFDAiyweD0USSBxzxbEvzMd2uRHkpISKcOIf1OGnmakDEs1A579GLj/h2UCi8QSpf3OrCx8IzwJtRd/ABLO52yCJyF34zvgQH+g01kg9Y5Ze7KSoUC0JsJmTiywbEZosQF/HxVGvvYYXm4q3WlQi50w0eBKi9LitKClhU4Xlv/pttFmJHjS09MxdepUIao6deqE1NRU7Nq1C7t378a6desQERFRQJiQsZs3bwpBNXr0aDRv3jzXvlarFcJlxowZmDVrFho2bIjMzEycPHkyV/gEBQXhypUrQri0b98+VxwVNTaye+PGDSxZsgTUnoShh4cHNmzYgK+//hobN25EZGQkDh06hA8//FCIqlOnTmH+/PlCbOnHQYJswoQJqF+/fh6BFRISgq+++goHDhwQgrNNmzZ49dVX8dFHH+Hy5cuiP2NCkMQcFRZYlq5M96/PAsv959jqEab+uhd3J/WCLivTahumGiq96GLSZPhEmpEyNJYiLN8p5xThb2OMd0XRK0oj/vIWcGWn8Tp0orDiG8CBN4GUmwBd52BFBIvShG9qg/C9zsvUsIv8ngWWTfisbuypVmDhWxXQrGaQ1Tbs1lCrxeWm1u/xq3DwXqH3ZKWlpQmhoxdYNIbExEQMGzYMvXv3FtEowwgWRX6oGGtnOP6tW7fi+PHjIhLk4+NTQMxQXYp6kZDTR5jM4Xfu3DmMHz8eq1atQrly5ZCQkCAiT40bNwZFkkhcXbx4UQi8f/75ByNGjBCijKJpNI6xY8eKiBpF4gyjXSSwYmNjhQ2KrpE4JEGlt0U+kkgzLBqNBnPmzBG2SZxyYQKGBFhg8XowSiDz0lnc7P+8Vf9ithQppQyDa2sQWttElCykOvDkciCyOaDyBjIfAZc/BX4bm3NfFYmpCp2Bg0OAi1ty3Mh/tUN+5+iEYasvgNv7c65voPLEdKDGCMAr2Ow9WHqz3yn80DXbyOWmFkBhgWUBLImrenkqsXl8VVR6zEdiy7abs0cEqzChlF88WSOwKGK1cOFCrF27FiRe8osZ6tvYZ6ZIxcfHY8CAAUIkURSKyokTJzB79mz06NEDO3fuxMyZM1GpUiVQXUpnksgioUgRMIo0UV1jAosEEwmrBg0a4KWXXhK2i9p3defOHQwaNKhAFM/UGPj74kGABVbxmGeLRknP3tzo3hRZt69Z1M6WypQy9CoJRNIpQy8zUoa2dGbHtnSze6QmArY8d80Cy44TZIbp6JJe+Hhqdfh4yutmdHvswTJXYBnDZiqCJYXAIrFEKT99FIz8MCb2SBiRkKOIGYk6faSJ0p2UDqxXr56IxlE0ivZ0LV26VOwvMxbBopQn1aGoVFECi2xT2lCpVApBR1E6LkzAkAALLF4PBQjcGdsFaX8chC49zeF0SFxFPJ0M39JmpAwd7p3pDpOhxAhtID7XeZuuXEgNFlhWo5OkYYCvGk9U9seSQRUksSeVEXudIjQmlEyJp8KEmeFYzUkRmopgmSuwqF+KVlHqkDahU7qTik6nE4IrIyMDU6ZMERveab9WYWlLEoX0He09CwsLK1Jg0V4tShtSXdr7xYUJ5CfAAovXRB4C9L7go083QJP/fUEHchIpw1oahNaRdmO9o4bwq8IHL2Vbv4+HBZajZqrwfuT4bmHa0Z9we4QV92Ct/Aw+DYw/m0ObuWmfEe1Latu2LTp27Cig2CKw8m9yr1mzphA6hw8fFhvR6RedAKQipcAiexTtov1WK1asQJkyZUQfdBKRPifhRRvSaWO+XoDl73/z5s04c+YM5s6dK05DUiksRWhM/Dl/5bIHciLAAktOs+FkX1J//R53p/ZzSuSqgPKnlGF4zilDujvL1UqMJgKJUFjlNgssq7BJ3sjHS4l5/cujWS3rxbLUTkl5kzudIKQTeGvWrEGtWrVEpCcmJsakwMp/VcGCBQvEBm/DaxpIwNDG8xo1agiBQnugrl69KvY/0T4plUolicCiKJOxaxOGDBkirpmgdOKXX34pNqLT2Gjje7NmzUBXMuQXeP7+/uJ7uo6Brn0gMUZ8qNBnmzZtynN7OwssqVe3+9ljgeV+c2rViOiOq+tdGkKbJK+okdLz35RhlOukDOltwonaAGzRWbcngwWWVUvYLo2C/NTYNfNxUERLLsVckVXcn8mhqBUJJrrHiqJzJCL1wk4uc8l+uDcBFljuPb9mj+72iFeQdvRns+s7sqIrpgxPKbzRIjsnDWJpYYFlKTH71ffyUKJh1QAsHyqvd+coXZj0w+dI//N3ZN+5Lk770n1X6sgy8K7ZEAHPv1JoWtB+tNgyE2AChgRYYPF6QOLnmxC/fja0yRbcrO5gbuKUYQmgVMsEqLy1Du7d8u7oNGEdTQncRk4qxJLCAssSWvavG+irxuCXS+O1p62/h8ruXmq1hd5zZfe+uQMmwASMEmCBVcwXRtbNK7jR9UnoNDlPWMi9iJRh82T4PibvlGE6FJil9cc6nZ/FSFlgWYzM7g1USoVIFdIVDlyYABNgAuYQYIFlDiU3rkOnktKO/UznmV1mlBTNCnpcg7B68tovlh/gRXiioSbUYq4ssCxG5pAG9asEYP3oyg7pizthAkzA9QmwwHL9ObR6BElff4z7q6dB68QrGax1nkSWZxgQSSlDH3mmDNOgwNOaMFyEZRukWWBZuyrs2y7AV4VRnaLRvknO/UhcmAATYAJFEWCBVUzXhzYlCdc61pL1vitzpkbp8W/KMFp+KUPyaKkuAAu1lqUJWWCZM/POqUOPQn+9oCb8vC3fW+ccj7lXJsAEnEWABZazyDu533uL3wZFsHSZ6U72xPbuKZoVWF2LEk8k2G5MYgs3oUZNTQmLrLLAsgiXQyvTqcJ2TcIwoVvOJZZcmAATYAKFEWCBVQzXRsb5U7j1VhuHPOTsKLwiZRiac8pQ7SuflGEKFGinDcUJnYfZKFhgmY3KKRU9PZR4/+0qqBbj65T+uVMmwARcgwALLNeYJ0m9vDPyNaT+vl9Sm3IxpvQASjZLhl+ZTLm4hI0IwHiN+WlCFliymTqjjtAl4I2rB2L18ErydtQO3tHt5lToRnZXLEXdvs43s7vijMrbZxZY8p4fyb1LPbwPsTMGQpskv3SaVIMVKcNqWpSoL48xxkOFihrz71BigSXVSrCfnUA/Neb0LYsmNeTzjI79RvufZRZYjqDMfbgLARZY7jKTZo7jZt9nkXH+pJm1Xbca3f6emzL0c27KMBlKdNUG46DO0yygLLDMwuT0So+X9cOHE6s63Q9HOsACy5G0uS9XJ8ACy9Vn0AL/Uw58jbi5w906epUfh0INRFDKMMa5KcOdCMAAM9OELLAsWNROrErvE07uHoMWdax7EsmJrud2nZaWhkmTJoEeZ6YHm9euXYulS5eK78PDw/H666+jT58+CA7OGaPhA8h6I/qHkE+cOAF6/2/evHnw8fERdalQOjEjIwOTJ09Go0aN0LhxY/Tv3188Aq1Wq1G/fn3Q48xPPvlk7iPMhmwSExMxceJE7Nu3D/RANRVqV7VqVfTs2RPt2rWDp6cn8o9l+/btos8qVapg1qxZoh9KA06YMKEA+o8//hjXr18v9Dt6x9CQk+HD1i1bthSPQ1evXt2o/3KYZ/bBOQRYYDmHu1N6vdGzOTIvnXVK387sVKQMq2pRooHzUobJUCBaE2EWBhZYZmGSRaWa5fzwwQTXjWLlFyV6qDqdDnfv3hWCKzk5OVc05YdOIokEFImpuLg4IWBIYHl7e2PhwoUIDAwU4kPfT/PmzdGxY8dcM1lZWThw4ICoSw8zk9DLX8iXzMxMnDx5UvTz3nvvISgoCFeuXBGip3379ujevXsBgUV2tFotPvzwQxw9ehRLliyBr2/egwkPHz4UYo/GQOLPsBh+l19g6euR/SNHjgjfScTltyGLRcpOOI0ACyynoXdsxw8/XIaELSuhTU12bMcy6Y1Shh4hOReTqv0dnzJMghJvaoPwvc70UysssGSyaMxwg6JYs/qUw5OPB5pRW35VChNYek8pqjNo0CDMnTsXderUKTCAc+fOYf78+Vi1ahUuXLiAbdu2YcGCBSKSYxjxKUrIkIAiIXf79m0hVDw8jJ+4JSGjF1ghISHCF4ok7d69G8uWLYNSqczTp95ZY+3038XGxmLs2LGYPn06KlbM+6C34XcUpTMcT34QW7duxfHjxwsVovKbefbIEQRYYDmCsgz6uD20PdL++FUGnjjXBYpm0VuGzkgZfq/wQ5fsAJMAWGCZRCSbCmqVAg2rBWLVsLx/OcvGQROOmBJYpoTRli1b8Ntvv4no0J9//ikE0Pr164XYmDZtmvicolbx8fEYPny4SNlRKi1/MecEnzGhZPgZRc2MiaCiBNb+/fuxevVqrFu3DhEReSPMht9RJK4ogUXRNYrCkVDUiz9XWQPsp/0IsMCyH1vZWE4/exx3Rr4Kur2dCyBShlV0KNHwoUNxZEGB0poImHpWmwWWQ6fF5s7oVvd3x1ZG5Wj3uxerKIFF+61oP9PixYtFauzq1avo27ev2MtUrlw5sa+K0ncqlQoU6aIU2sqVKwsIGZoAKQRWYcKmMIF18eJF4SNF6AzTluRP/u9MCVEWWDb/GLmlARZYbjmteQd1Z1w3pB3+ETqNqb/aiwEM/RDplGFwzsWkHgGOSRnSacKR2kB8pvMuEjQLLNdah8H+arRqEIpxXaJdy3EzvC1MYKWmporUGm1Y79Gjh0gJ6j+jzfK08VtfKAVIkS69yKIN6faIYFkisDQajYg40e8UmSIRqC/GvjMlsDhFaMZiKoZVWGC5+aTrMtJw9fmy0P17+sbNh2vx8CiaRReT+pd1zCnDQwofvJhd9N1JLLAsnkanN6Db3X9aXhv0uzuVwgRWYZ9TVOudd97B22+/jdq1awsBQ6f/KMpF+6SM7eMyFcEi4UYi7fDhw9i4caP4pT/VWFT6Tz8PxuoUJZiMfVdYfd7k7k6rXfqxsMCSnqmsLCbu+Qjxa2ZAm/RIVn7JyRm6yiGgkg7hjeyfMtQBKKcpiUco/C9iFlhyWh3m+VIy2AMD2pXGy00te3fSPOuOqaUXEXv27DHa4cCBA3NvcC9MYJEQov1Xy5cvx7Fjx0RkiKJZlIrT770iwdOtWzejfeivfDDccE4nFUeMGCFSkHTajyJm+ohTUQLL8EoJEnZ0+lAf5bJVYBle00AnH0eOHIkaNWo4ZqK4F5chwALLZabKOkdv9noaGRfPWNe4OLXSpwxbPIJHoMZuI0+FAhO1gfhI51NoHyyw7IbfroZrlffDpvGue2WDXeGwcSZQDAmwwHLjSc+6fgk3ereALj3NjUcp7dBEyrBpMvzL2S9leBpeeFqTc8zcWGGBJe2cOsqar7cKWyZVRUxE0XvsHOUP98MEmIBzCbDAci5/u/Yu7r76aAW0aSl27cfdjIuUYQUdwp+0T8qQThPW1ZTALfy3sdaQIQss11xRYYEe6PJMSfRpU8o1B8BeMwEmICkBFliS4pSXsetdGoGiWFysIEApwyCgFKUMg6RNGaZDgdlaf6zV+XEEy4qpkXOTCqV98On0gvc8ydln9o0JMAH7EGCBZR+uTreadeMybvSi9GCq031xZQfoBniRMiwvbcrwEjzQQBPGAsuVF4cR3329ldg6uTrKlDR9Y7+bDZ2HwwSYQD4CLLDcdEk82rEBD9bPgZYFls0zTClD/wo6lJQwZZgGBVpownAB6gL+cYrQ5ilzmgF6Oqdf20iRKuTCBJhA8SbAAstN5/9W/1ZIP3fcTUfnhGEpAA9KGbZ8BE8JUoZ05esyXQDmawumCVlgOWF+JeyyQdUArBtVWUKLbIoJMAFXJMACyxVnzZTPGg0uPx0JaKXdO2Sq2+LwPaUMw59KQUCFDJuHewtq1NAUvDeJBZbNaJ1qQKVS4PA7daFUKpzqB3fOBJiAcwmwwHIuf7v0nnbsAO5O7MlvD9qFLiBShuV1KNnEtlOGKVCivTYEf+g88njKAstOE+cgs0H+aix4szwoksWFCTCB4kuABZYbzv3DTYvx4IPFgIYjWHabXkoZBv6bMgy2nvN7CMDbmrxpQhZYdps1hxj28VKiZ6tSePOlSIf0x50wASYgTwIssOQ5LzZ5dWvAC0g/c9QmG9zYTAIKoCSlDCtalzJ8ACUqaPJuiGaBZSZ7GVerW8kf746tImMP2TUmwATsTYAFlr0JO8H+lWei+XoGB3KnlKFfWSCi6QOLe02GEt20wfhF55nblgWWxRhl14CiWL+sqis7v9ghJsAEHEeABZbjWDukJ7pY9GbfZ6FNTXZIf9zJvwQoZRjwb8owxLKU4S6FP97M9meB5UaLye/fZ3PKyPzZnNTUVEyYMAFff/21oK9Wq1GzZk307t0bbdq0EY8qHzp0SDywHBkZiYkTJ6Jt27ZISkrCsGHDcPDgQZQrV0483tylSxf4+voKO9u3b8fkyZNzZzQ6OhodOnRAnz59EBwc7EYzzUNhAoUTYIHlZqsjbuZbSDnwNbRpfMGoU6aWUoZNUhBQyfyUYQoUeEwTwQLLKRNmn04DfFWY0iMGz9Yr/M1J+/Rsm9WsrCwcPnwYc+bMwciRI4WYoqLT6fDjjz9i7dq1WLduHSIi/luvCQkJWLlyJVJSUjBz5kz4+OR9yFyr1eLGjRtYsmQJgoKCMG3aNHh6/hextc1jbs0E5EuABZZ858Yqz+4tHIXELz+yqi03koaASBnGABHNzEsZJkGJgdogfKvLuf2bU4TSzIMzrXioFOjTNhIDXHSj++bNm3HmzBnMnTsXXl456/LSpUsYN24cFi1ahIoVK+bBGxsbi0GDBmH8+PFo1KiRUfTnzp0T369atUpEvbgwAXcnwALLzWb4ztiuSD20181G5YLDUQBq/5yUoVeo6ZThDwo/dM7OOdbPAssF59uIy81qBWH5kLxCxFVGRmnBFStWYOPGjbkpvaIEFkW+ZsyYgTp16qBTp05GhxkfH48BAwaINGP9+vVdBQX7yQSsJsACy2p08mx4vUtDZF2/LE/niqlX4U1SEFi56JQh3exeWhOBLChYYLnJOoku6YUvZteQ9WjS0tIwadIkNGnSJI8wOnLkiIhUvffeewgJyUlzWiKwdu7cKfZuzZs3Lzdl+PDhQ/Tv319EwQqLcskaFjvHBCwkwALLQmByr3712WjefyWzSaKUoddj2YhqkVioZ3SacJQ2ELt03iywZDZ/1rrj7anEwdXyPkkolcDKnyJkgWXtquF27kSABZYbzaY2ORH/vFgFuqxMNxqVmwxFAaj8tIhsmQyvMIpXFSyHFT5omx3EAstNppz2Yf2wtDb8fVSyHZEUAsvYJncWWLKdcnbMgQRYYDkQtr27yvznAm4NfAHapEf27ort20CgsJShDkB5TUko7nZH6N1uNvTATeVAIMBHhU3jq6JcpLcc3DHqgzkCa9++feIqBypRUVHYtGkTSpYsmXtNA13B0LVrV/Tq1Qve3jljZYEl2ylnxxxIgAWWA2Hbu6u0E7/i7sRe0Cba9kaevf0s7vYVah08Smch+pm8d5WlQoFJ2gDsudOfBZYbLJKQADUWDCiPJyrzm4RuMJ08BCZgMQEWWBYjk2+DlJ/+D3Fzh/Ejz/Kdojye5aYMS/yXMvwTXuhwawgLLBeZw6LcDAv0wPiu0XjGxe7CcgP0PAQmIAsCLLBkMQ3SOJH4f1txf8nbvAdLGpwOsxL+ZAoCq+ScMsyEAo1ujYDqbneH9c8d2YdAaKAHhrxcGh2eKmGfDtgqE2ACsibAAkvW02OZc492bMD9FZMsa8S1nU5ApAwjsxH9TBIyFAr0ujUEl+72drpf7IBtBIL91ejXNhJdn837mLdtVrk1E2ACrkKABZarzJQZfiZsWYH4dbPNqMlV5EhA6ZtzynBFdn/sut1fji6yTxYQoPcI+7Qphd4vlLKgFVdlAkzAXQiwwHKXmQTwcNNiPHhvgRuNqBgORQF8Va8LtmT2LYaDd68he6pznst588VI9xoYj4YJMAGzCLDAMguTa1Q6/1Y7eJw+5BrOspeFEphVfjHO+tUuVoRGvvaYSKWplIrccV+5k47OM86KP4/uHI2XngxDoK8KmVla/HExGct23ADVyV/KR3qL+nR6T61SICk1G1/99kDUp0LvA3Z5NgJ0jcK12HQs23kTh848gq+3CquGVURiqgaj11yShH8J32R8t/xpSWyxESbABFyLAAss15qvIr093r4Ogu/n/CXCxXUJzCs3D6f8i9dbbcsGVxAC561lFwpMHKXY+rYphYN/PsKKz26hw1Nh6P58hPjz5PeuFqi/bEhF1Knoj03f3MHeYw/FST4SW2t238KRv5KwfEgFPErR4MPv7mJCtzL461oKRq+9jC7PlBS/Vn52E/tPJEiwgHTwyL6Pw++/IIEtNsEEmICrEWCB5WozVoS/xzvUQ9D961Do6MpKLq5KYHDVbYj3CHdV963y++Op1XHyUjIWfXK9QPt3RlRCmQhvTNh4Bef+SRHfbxpXBf6+6twIl75R3Ur+mNuvHM5fTxWiiUrzWkGY0rMsfjmdgO9+f4CZfcrh8NlHmP3RNeyY8TgSU7IxfPUlrB1ZCf/cTceMzf9YNYb8jZQKHcL9kvH10haS2GMjTIAJuBYBFliuNV9Fenvs1YYIunsVSp3WjUZVvIaiVajQtca3xWrQjaoFYnKPGNCepdAAtRj7+RtpWLnrJo5fSCrAgsQWRaGysnXoMuucSVadWoRjWMcofHf0Ibb+EGs0gnXhZhraNArFnC3XcPR8wT5NdmKkggIa+Coe4uf1ra1pzm2YABNwcQIssFx8Ag3dP9alGQJvnIeKBZbLzuo17/KYXn4Z0lS+LjsGSx3v3LKkEEB/30gV6bnIMC+MfDUKCSkaEbW6Hpt3n9WQl6NEKu/zX+5h+c6bRXZHacelgyqgQpQP5m+7JlJ/PVuXQq/WEQj0VYs9WGu/vI1+bUvh1OUUoxE0S8eTW1+XjWDPR9j3TiurTZjdkH7mFUqzq3NFJsAE7E+ABZb9GTush2O9nkfgpZMssBxGXPqODgY/g3ejRiBd6SO9cReyOLhDaZDw2vTtXXz0/d1czwd1KI03novA6cvJGLv+ClLTNYWOisTVooHlQWnDbfvisHb3LaN1R3V6DE1rBuH9b+4KoVWmpDeS0jTY/mMsNn51x3pqumyEeT7A9++0sd5GYS1v/gBc3g7EHgKS/gE06YDKGwgoC0Q0ASp0AR57Xvp+2SITYAJmE2CBZTYq+Vc8Pqgj/E/9AjV4D5b8Z8u4h9si+2NPic6u6r5kfrd/qgRGvBqFnT/dw/o9t4XdcV3LiA3upy4lY8aH1xD3MLPQ/ugk4cQ3YlAtxhef7o/D6s+Ni6ua5f0wo3dZsWG+RJAH6lYKwIJt19D12QhEhXvl2fdl6eAUumzUKZOJd6c0s7Rp0fV/6g1c+NC0zcq9gBabTdfjGkyACdiFAAssu2B1jtE/xvWB38H/Y4HlHPyS9DqjwhL85VtLEluuYmRS9xi0qh+CpTtu4P8OxQu36doGElnrvrwlRBaJoOfrh+CX048w66NrRUauSFzN6V8epUI9sfm7vBGw/ExItNWu4IeJ714VJwpJZNHVEFN7xuDJx4Mw/YOr1u/J0mnQrGoWlo9+SrqpMFdc6XtkkSUde7bEBCwkwALLQmByrn5y3tvw+2oTeCeGnGepaN8GVNuBR+pg1x2AFZ63ahAqrlK4eidd7MEqH+mDt9qXxu34DAxbdUnchN71mZL434mHmP5B0Sf8KC245K3yqBrjhzVf3MJnB+4V6lGDqgGY0iMG3x55IKJkc/uXkzSCBZ0OL9XLwoy3nrSCipEmlBb8xor9XG33crpQmhlgK0zAIgIssCzCJe/Kf65dAJ+ti/HfVY3y9pe9y0sgXemNPtV3Q1sMNyvTviq624oiSFqdDmf/ScXynTfw55UUbJ9WHRWjCu5Ji0vIEhGmFxqG4vknQrDgkxvQanUiEuXvoyqwvH4/n4TBy/+7Z4sEVXS4F95aflFExJrUCMLoTo8hJkKqPVg6dGqcjfF9G0uz1H/uB/y9yXJbVfoCT79veTtuwQSYgE0EWGDZhE9ejUlgqbYshhcrLHlNjJneXPKtijll5yNN5WdmC64mZwI6TSb6POuJoV2fkMbNHdWAhPOW2wquCnT+y2i71NRUTJgwAV9//bX4Xq1Wo2bNmujduzfatGkDlUqFQ4cOoUePHoiMjMTEiRPRtm1bPHjwAP369cOFCxfQs2dPDB8+HL6+vjhy5AgWLVqE9957D8HBwdi5cyc2btyIdevWoVKlSqKPY8eOYcGCBXj33XcREhKSxy9T/lDlefPm4fjx49iwYQMiIiKQlpaGSZMmoUmTJnjttdewcOFCZGRkYMqUKcL/S5cuYdy4ccKvqKio3LqdOnXCN998gz179gh/9u/fj6VLlwp/xowZg/bt24v28fHxYqx//vmn+M7LywsNGzbEgAED8OSTT0Kh4P/hWr4oi0cLFlhuNM8ksLI+WoIgJW9yd8Vp3R/SGh+UHoIMpbcrus8+5yOgzUpC3+cDpBNY7/vknBa0tNDpwn5pZrXKysrC4cOHMWfOHIwcOVKIKSo6nQ4//vgj1q5dK8QSCRsqN2/exNChQzF69Gg0b948j8Ai8USCadq0hyNVNgAAIABJREFUaUhOTsbixYsREBAghMzmzZuxevVqBAYGFumXMX+uX78uxE23bt2E8COBRSKxY8eOaNmyJbZv3y76WLZsGfz8/ITAou+p/1KlSuURWAkJCZg8eTJiYmJw+vRpUUej0YjxkJisW7duAf9oTPv27cOSJUuwcuVKo3XMgs2V3J4ACyw3mmISWIkfLkWElwqK7Cw3GlnxGMqmqKH4PrR98Rism4+SYhqZqbF4s22ENAKL7rl6t2Da02yMb2osuieLBNCZM2cwd+5cEbGhYhgJqlixovjMMHpEESHDCJY+OnXq1Cn07dtXRMUGDx6M9evX4/bt25gxYwY8PDzMGkJ+fyjytGbNGiH2yD+yO3XqVNSpU0dE3ObPny+iaCQEyW/6Mwkib2/vPAKLOt+6dauIblEf9erVE2KSomAkxshnY4VEGIlQEowkxrgwAWMEWGC50boggRX34XJEeymgYoHlcjM7ueIqXPKp6nJ+s8MFCaiUOqQ8uIa3Xi4rjcCiLhwQwdKPhETKihUrRHqPUn3WCqzY2FgMGjQI165dE+m21q1b4+effxaRokaNGpm9dPL7k5mZiVmzZiE0NBT03ySchg0bJvq4ePEiRowYIQRV9erVcfLkSSGYKPpmTGCRkKRIFPmkHysJLiqUWiysUKSM0p2GItTsAXHFYkGABZYbTTMJrGsfrUJlVSZU/B6hy81s3+qfI0Xl73J+s8MFCSigRcr98xj8WnXpBJYd9mDlj0DpR2IsEmVOBCs/CdqDRalF2uNEESKKKpHwIaFlbO+SJf5cvnwZAwcOxJAhQ9ChQwcolTnnp/V7pkhkUcqQxBnt16KUJEXM9Pu1KOJGhSJYZEu/Z4s+MxRYDx8+RP/+/YXYMhSFNDayTXvCfHyK98XA/P8A4wRYYLnRyiCBdX7LGtRVpPJJQheb1yRVIN6q9gmyFealTFxseMXQXR2S7/6BoV2ekE5g2eEUoSWCxhqBRUKFNs5TGo2ED4mesmXLin1Znp6eBdaFJf5Q4y+++EKInJkzZ4pN9lT0G+Up3derVy988MEHYlM+bVxPT0/PI7BojxelKmljf5cuXXL9YYFVDH9k7TBkFlh2gOoskySw/vpwNaqpsuCLwp8QsdQ/pa8/wt9eAr+nX4LCyxvZ8bF49MkaJHyytoCpoE4DEPrWVCTv+xz35o8w2lVIv3EI7jQAyoBg6LIykXbsZ9xbNAbZcbfhWa4KwieuhHf1etBlZiLp+x24tzBnjwPZDu46GPFrZwn77lT+8quJRTGzkMonCN1jWjVpSL53TlqBZYd7sCwRNJYKLGO2z549K6JOtIH+1VdfLRDFssQfvZgisUZ7wsguRcX0e6jod4pg0clAijLRKcb89imFSdGp6dOno379+iyw3OOnTzajYIElm6mw3REhsD5YiShFFiJ8PKDIKvwpEUt6KzFmEQLadkXiZ+8h6dvtoD97xlRG3LxhSD28L9cUiaOIOZvgWa4qEv9vq1GB5f/cKygxZiEyL5/D/aXj4NeyPYK7DkHqob2InT4AYYOnIbBDLzz8aAW8Kj4On0bP4P6St5H624+IXPopsu/fRezUfpa47xJ194a1w5ZSA5CpzNlQzMV1CVCmKj0pFpnJNzH0dQkjWIRE4pvczRE0dGKOTuFRoWsONm3KuYuLNq7fupXzBBGlAPUpN/3MJSYmin1RJHzoCgUqJHo+++wzsUGd0naVK1fOM9Hm+EPXO1Bbw1KmTBnhF50GjIuLE1ErSkc2aNBApP5q1Kghque3T/uzaHM87c+iqx0Mx0R+U1qQU4Su+7PobM9ZYDl7BiTsnwTWuU0rEJidjgoBXlBpsiWxHr3lF+iys3GzT0thL/TNiQjqPBAJn6zBw02Lc/soOWkVfOo3hyq4BJJ++MyowBJtX38Ljz5djwfvzhdto7cdgiY+FreHdxTRK9/GzyJu1iD41GuKoFf7IX7jPCj9AhH4YjfcWzwGacd/kWRccjKyLnoMfgpuLSeX2BcrCSgVWqQ8uApt5iMMeb2edClCvT/miqxi+EzOjh07sG3bNjz77LN44YUXRGRLvzfLyunkZkzAagIssKxGJ7+GJLDOvr8MiswMPBGgtss+LJ96T4kUoDq8NOLmDMkVOxSZouhT8v7/Q2CHnkj+cXfREaxLZxE3ezACXnoDwV0GIeWnrxA3b7jRCFb8qikI6joYmRfPij7dsYyrtA7XvCu449CK4Zh0SI49BdrobheBRUQpXXh5OxB7CEj6J+d+LLrvKqAsENEEqNCFn8cphiuPhywvAiyw5DUfNnkjBNa7S6DNykLNAE/4KrQ22cvfOHzCCgS06QxotEj+35e4v2w8tKnJoD1alL7TJCUg5X9fosTYxYUKLBEBGzgFwa+/BYW3D6DVIv3PI4ibPRRZt/8Re7BKjFkMnzqNc/dgaR7cE6nEe3OHIf3sMUnHJBdjvR7/EulKPokkl/mwxQ9dds7+K6VSYT+Bld9BuierGD6xZMs8cVsmYG8CLLDsTdiB9oXA2rAIWo0GUV5KRPl5Q5EtzT4sw2EE9xiJkB7D/4s6DZsNv6daIW72EHhEly9SYIX2G4+gbkOR9vt+3F8+QQinkF6jkXnxDO5O7CkEm2ER+7rmbhaRMoVajYA2XcTv6ef+EBGyzKt/O5Cwfbp64FECIyp/wPuv7IPXoVbVKh1SEu4gM/kOVEolBr9eV/oUoUNHxJ0xASZgLQEWWNaSk2E7Elh/rlsI6LTwUylQzU8NFezzbM5jH+yHwtML8e9MQ4nRC5D83U48eH8hAl7oXKTAKr3qC3hElcXdKX2R8dcJQbHklDXwa9panCSkyJhhoQ31Pk80w8P3FyJsxFykH/8FaX/+jrCBk5G09zOxUd7Vy2n/J7A8ZgpSlfwGoavPJXQapMZfgCYrlQWWy08mD4AJ2EaABZZt/GTVel+fFxF39GCuT/UCPeBho8DyqlYXpeZsQtatf8QmdCqUEox693uRwqPTf8Hdh0PhYeROm2MHctvonYpcsQue0RXMEljej9dH+OTVSNm/B1k3LiNs+BwkfvEB0v44iJLT1omThYVdBSGriTHhzNclXsHHpfrxHViuNGmF+arNQlLs6ZyfE6UC9auXwpZ57dxhZDwGJsAELCTAAstCYHKufmb9QpzduBSazAzhZlk/L0R46MQ+J1tKxOz3xck+OjWY9NU2hA2dCd+nXsCjHRvwYMOcPKZNRbAKSxFmXb+EO6M750kRUmTLs9Lj4loGj6hy4oShO0awVpadhkMBTW2ZIm4rAwKeaiD5USwyEm8Kbzw9VHirU10M6VJPBt6xC0yACTiaAAssRxO3Y3/n3luGs+8vR1ZSoujFX6VAVQnShOqSpRE+bil86j8tIlXapAQkffsp7q+cXGA0+QUWpfco2pR17WJuNKvEiLkIaPN6zkWj2VnIOHcc8e/MyLOB3ffJ58R9WYlfbkHClhWin/DxyxDQujMUnp5utQdrdJUPcMszyo4rg007goACGqTcvwhNVkrOz5+vJwa+VgcDXqvjiO65DybABGRGgAWWzCbEFnf+3roOZzYsQcbD+7lm6gZ6wNPGNKEtPnFb0wS61/gaWfxEjmlQcq+hzURS7J+5XoYEemNQ53ro1T7nkksuTIAJFC8CLLDcaL4vf74Fp1bNRvr92NxRlfZS4jG61V0r3dM5boTM6UOJ9YzEuEobkK70drov7ID1BDzVdHrwNtKT7uYaKRHsg1E9GuC156tab5hbMgEm4LIEWGC57NQVdPzGD3twbN7bSLv33//kPRVAHTtdOupG6Jw2lGOBT2JN9HikKnMequXiqgR0SI77EzpNVu4AwkN8MXXgU2jdpJyrDor9ZgJMwAYCLLBsgCe3pnSC8ODYPkiPj8vjWhU/NYJVcvOW/SECu8O7YEdEL2gUPEGuuiLUKgWyMxKQdO9SniGEBflgxfjn0LBGpKsOjf1mAkzABgIssGyAJ7emj678jR+6t0JmYkIe14LUClT2VUPJe7HkNmVYXH4Ojvk1lJ1f7JD5BMTm9gdXoMnIOVyiL4F+nti+6GVUiA4235iDa+7duxfTpk3DvXv3cnsODw8XjzOPGjUK0dHR4nPDB4/pfb9+/frhwoUL6NmzJ4YPHw5fX198++23GDp0KLy8vNCyZUsMHjwY1atXR1JSEiZOnAh6NDo7O+d9VLVajapVq4r27dq1g6enJ27cuIH+/fvj0qVL4vv69etjyJAhePLJJ6FQKAqQocekzbF76NAh9OjRA5GRkaJ+27Zthb0jR45g0aJF4lFob29vTJo0SYybHq3evn07Jk+ejCpVqmDWrFnCl/wPRV+8eBEjRozAkiVLxDipkD0q9Ej0N998gz179oiHsPfv34+lS5eK78aMGYP27dtDpeJ/VDl4uTu8OxZYDkduvw7p9OBnzStAm1Xw9vbaAR7wVtjn0lH7jcj9LQ+rugVxHhHuP1B3HqEmHUlxZwuM0EOtxOEtPRHgV/COOLngIMGTnp6OqVOn5oqL1NRU7Nq1C7t378a6desQERGRR2A1atRIuH/z5k0hqEaPHo3mzZvnDkmr1QrxMmPGDCFOGjZsiMzMTJw8eTJX0AQFBeHKlStC1JDY6N69ex4kWVlZOHDgABYuXCjskPDJX3Q6ndl2qe6PP/6ItWvX5o6pKIFFfdE4PvzwQxw9elSIKBJlhiIsPj5eCE0SWSQo9QKLxCExSUhIECItJiYGp0+fxuLFi6HRaMR3JPTq1q0rl2XAftiJAAssO4F1ltkdDUojOy3nmLhhKeGhQDlfDyjpzTIusiHQteZ30EIpG3/YEcsIqBQapDy8gay0+AINvb3UOLWzr2UGnVA7f2SGXKDo0LBhw9C7d28hHgwjWHqBZaydoftbt27F8ePHMW/ePPj4+OSJGIWEhIiqFPUiIbds2TL4+eV9yYBEEQmi27dvC5Hl4eFhlI6hUCrKLkXGKLJEUSaKwpkSWNRZUXVIiE6YMAH16tUTnPQCq1y5ciIKRoUYUH+bN28W9WhMJBpLlSqV28YJU85dOogACywHgXZUN1+1b4DEKxeMdlcvwAMeHMVy1FSY7OemVwymVFyFNH7k2SQr2VbIdzWDoZ9lIgPxw4YusnVd75gxoZT/M2sEFkWsSEyQSCLhY0wIGfvMENjOnTtBKT69SDMG01y7UgssvVjKyMjAlClTRMSLhGCdOnVyBdaZM2ewcuVKEb0KDs5JFRumEWW/ONhBmwiwwLIJn/wa/zKqB+g0obFS0lOJGIpi8ZUNspi4w0HNseGx0UjjE4SymA9LnRDRq4RbyEr9b/+SoY2WDWKwfmprS806vL45AsuYU6YiWHIXWOaANhXlor1atL+KInCUQqSIVps2bcQvKhTBunz5shBg+j1XLLDMIe8edVhgucc85o7iz7Xzcf7DNchKSTI6sroBatDVDVycT2BnRE98VvIN6MAT4vzZsMIDg3cH87em/VcDO9XFsK5PWGHYsU3sJbDMSRE6M4JlDmVTAouia/Pnzxcb5SmCNXbsWMycOVOkIGkfGUW0atasiS5d/otkssAyh7x71GGB5R7zmDuK63t34+jsMXluczccYrhHThRLpeOLR5099XMrLMZp39rOdoP7t4KAUqFBasINZKUW3HtF5gL9vTB7SDO88FR5K6w7rgmdHqQTfCQM6HRdx445D7qbik4VVSf/JncSGJROO3z4MDZu3Ch+6dNltggs2gNlid38KUJzKJsSWHSSkNjRScyvvvoKtHmf9q5RtCo2Nlacipw+fbo4hagvLLDMIe8edVhgucc85o4i6Z9L+O71FoVGsKhirQA1fDho4vSZH1TtEzxQhzndD3bACgKFnBzUW/L39cBny15B2dJBVhh3TBM6QbhhwwasWbMGtWrVEvul6MSbKYFFQqVv3764deuWqEvXENCmbsNrGujU38iRI1GjRg1x7QKdtLt69arYZE5XJujTZYYChq596Natm9HBR0VFYdOmTSIypC/m2qXrISh1R8WYHWMdkggiNlRoT5WxqxxIhP7xxx/iBObdu3fFiUriQlc+UKEUKX1He9Bon5Yhs4EDBwoWXNybAAssN5zfHfUjkZ2eWujIgtUKVPRVQ8X3Yjlt9untwR41vuL0oNNmwPqO6d6r1AdXkZ3xqFAjvt4eOLGjj/WdcEtZE6ArGuj+L4pYvfzyy+KuroCAAFn7zM45ngALLMczt3uP373+NB6cPVlkP1X8PBCsBqDju7HsPiFGOrjqUxGzyi/hJ3KcAd+GPtUqIDPtEVLi897ant9k/ccjsW1+Oxt64qZMgAm4OgEWWK4+g0b8P7VyFs6+m3NrcGHFR6lALX++SdhZ038g+Dm8HzUM6XxFg7OmwOp+U+6dhTY7vfCfLW8PvPlKbQzpUs/qPrghE2ACrk+ABZbrz2GBEcQeOYADI95AVnLepzvyV4zyUqK0D1/b4IwlsCVyIL4q8aozuuY+rSSgVmqR8uguMpPvFGkhOMAbK8c/h8a1SlvZEzdjAkzAHQiwwHKHWcw3Bp1Gg+31wkG/myr8hI4pQvb5fnrFlTjvU80+xtmqXQjoNOlINvIkTv7O1ColTn/WDyolnySxy0SwUSbgIgRYYLnIRFnq5g89WuHeiSMmmwWqFajiq+LHWkySkrbCm9V3IVEVKK1RtmY/AjotUh9cgibT+P1yhh1T5OrDOS/Zzxe2zASYgEsQYIHlEtNkuZN/b12HUytmIjs9zWTjGG8lIrzUUPA7hSZZSVEhVeWH/tV2QqOgUwZc5E6AUoOpiXHISMq5lqCoEhrkg0Gd66JnuxqmqvL3TIAJuDkBFlhuOsFJ1y7jm1efgsYMgUUIOFXouIVwwbc65pebi1Rl3sdtHecB92QRAW06kmLPmtXEz8cDny+X9/1XZg2EKzEBJmAzARZYNiOUr4E9L9RG8s1/zHLQT6VADT8+VWgWLBsr/RjaFh9FDuQThDZydFTz1Pt/QZNV+L1yhn5UignFV6tfc5Rr3A8TYAIyJsACS8aTY6tr5lzXYNhHhKcSZXzUUHKq0Fb0RbZ//7GR2BvS1q59sHHbCSihFWnB9OQ4s4yVCPFFj5cex1ud6ppV390qFfYEzMOHD8WTMXRzeaNGjdxt2DweJlAoARZYbrw4Eq9exLeUJszMMHuUlf09QTe9K7SmTyCabZQr5iEwqfJaXPb678kPxiM/AmqVDpqMR0i8d9ls5yg9+NmyjigXFWx2G3eqyALLnWaTxyIFARZYUlCUsY1vXmmChAvm7R/RD4P3Y9l3Qvs8/gXvv7IvYtutazOQFHvGIjt1qkbg00UdLGrjTpVZYLnTbPJYpCDAAksKijK2cWnXZpxYMtXkpaOGQ6Bb3mv489UN9pjWR+pgDKm6FVkKT3uYZ5tSENBpkXL/PLTZpk/g6ruLCPPD0K5PoHOrqlJ44DAbe/fuxbRp03Dv3r3cPsPDw0GPNY8aNQrR0dHic8M0Hz243K9fP9DjzD179hRv8vn6+sLwgWS9MXpcefny5Zg3b554/NiwtG/fXnx++vRp0ZYeVKZHoIcNG4aDBw+iXLly4vHnLl26CPtcmICrEWCB5WozZqG/mox07GwcDW1WpkUtQ8SD0CyyLIJmRuWz/nWwNGY6UvgEoRm0nFBFp0VawlVkpydY1LmXhwpHP+kNL0/XOiiSnZ2N9PR0TJ06VYiqTp06ITU1Fbt27cLu3buxbt06RERE5BFY+n1UN2/exNChQzF69Gg0b968AK9Lly6JfVcknkiUGZadO3fi0KFDBQRWSEhIbrWEhASsXLkSKSkpmDlzJnx8fCyaE67MBJxNgAWWs2fAAf3/PnMkrny+BVpNtkW90ab3x3zUUPOmd4u4FVX5u7AO2FaqPzKVXpLZZEPSEFBAg/TE28hMMW9Tu77XkEBvvNisAqYOfEoaRxxsJS0tDZMmTcoVWNR9YmKiiCT17t0bLVu2NCqwjLUzdP3cuXOYP38+Vq1aBUPhRHU2b96MuLg4IcCOHDmSG8HKXy82NhaDBg3C+PHjeYO8g9cFd2c7ARZYtjOUvYWH50/jhx6tkZ1m3lFzwwFFe6tQ0scDagvFmeyhOMnBtWUm4OegZ5zUO3dbGAGlQovMlHtIe3TTYkj+vp7YOr8dqpULs7itHBoYE0r5PzN2ErAogaXT6bBlyxb89ttvWLJkSZ4UX1JSEt5++200bdoU3bt3L1JgZWVlYcaMGahTp46IrnFhAq5EgAWWK82WDb7u690Wccd+tcpChQBvhHoooMzOsqo9N/qPwNuV38V1rxhGIiMCKgWdGExAUvwVi71Sq5VoUjsK705vY3FbuTQwR2AZ87UogUXpvwkTJmDx4sV5Ik8ajQarV6/GsWPHRPovLCyMBZZcFgL7ITkBFliSI5WnwTsH9+HgmF7ISkm2ysEqAZ4IVCuh5EiWVfz0jXo+/n/I4PSgTQylbKxS6pCdkYTk+xetMhsW5PP/7Z0JlFTVmcf/79XaGzRLs4qAgCAIKopCgowMUUciRnSIsgkDDI4IKAgqoIIOIJuAQTAgMkyComIMMUaNSxhFFCICQSVs4kKziKy91l5zvtsUlk0vVV1V3XWr/++cPvTpeve+7/6+1/Djrpg74Tpc27VkMriOV7wFS+ZwTZo0Cd27d8fQoUNhGD8eer179241Z0vEq1OnTgoXhwh1fGsYcyQEKFiRUEqRe+TonNN7olt6Ht70jll2ZNitMKOcMJ8i+GJuxnFbI0y8eCXcpjPmulhB7ARErrzuQhQe31Plyi5r3wivzL+1yuVruqCsHrTb7UqI+vbti/79+6uQKptfVdE9FW0sWpZMlSdYnORe028Hnx8rAQpWrAQ1Kp/7/hvY/NhYeM6cqnLUHbNsyLDbYXoj37y0yg9LsYLbs7phyYVTuYIwCfIaD7mSg53/+95r8YvurZKgRdGHICsIly9fjqVLl6JLly6YO3cuWrYsGb6uSLBkdeCIESNw6FDJ4ddz5sz5yfyoWAQrfJsG2SJi4MCBGDZsGJxO/qck+gyzRE0ToGDVdAaq+flv33EdTn65vcpPlc7+Dll2ZNptlKwoKf45ZwBebjyMe2BFyS3et1vNANyuQhSd2BtT1Z3b5eDVp0p6fHiRAAmQQGkCFKxa9k4c3vguPn5oFDx50e3zUxpTSLIs7MmK+A1a1Go6NmfpuZQ/4kYm+Y1W0w93cQGKTu6PKdK6mQ4seOBf0etKfedexQSAhUmABColQMGqFFHq3fC30f1x9OO/xdywi7McauK7xc/VhZHAvL/9ahyxN4vkVt6TAAIiV8WFZ+A6/XVMtcuk7Z5XXICVM/RdORgTABYmARKIiAAFKyJMqXXTyV078O6QG6I6BLo8Aq3SrWhos8AS5OHQlb0lgy59E37DWtlt/DwBBEz44Co8CXfewZhrl13b1879FTq1bRhzXayABEggdQlQsFI3txW27O9PTCjZ3T0Oe1s1d5ho5pBjdYK1lGblzT7iuABT2i5FscnjPiqnFec7gj64C47BU3Ak5orlKJzb+rTHjHt6xlwXKyABEkhtAhSs1M5vua3zFuZjfZ9L4C3IjwuBHJuJ1mkmftzxJi7Vpkwlf6/zczzbYhKKeAZhteXUNIBAIAhX3nfwFh2Py3Nl1/YPVg2C/MmLBEiABCoiQMGqxe/HgT+uwbYFj8S0bUM4vrpyQHSaBRabDUYcesZSKTWvNRqMVxsN5hBhNSXVbgXcHp86uNnvzovLU+tkOvDwiO64/Rft41IfKyEBEkhtAhSs1M5vpa2TCe/HPt2IgDc+E9UdpoF2GVY4bTZYfJ5Kn19bbph30Sx8ltGttjS3Rttpt/jhcrlQfOoAAv74vYPXdGmG3828uUbbxoeTAAnoQ4CCpU+uEhJp/ncH8JdbuiHg88W1/lZpVjS0m7AEA3GtV9fK7u3wAo7bcnQNX5u4DfjgKTylhgXjeVksBt5a9mu0bFo3ntWyLhIggRQmQMFK4eRG2rR9Lz+Pnc/MgvvUiUiLRHRfo7PzsiK6OYVvCsDEwM5vAZyhlrAsZzgNFLqCcJ35Nm7zrULByp5X9w/phkF9OyYsflZMAiSQegQoWKmX0yq16IOxd+LoJ/8Hv7u4SuXLK5RuMdA23QqHxYQZqJ1bOXznbI3pbRahyEyPK1tWVkLAYfXD7XKj8PS3CHiL4opFVg32uKw5lj/6b3GtN96VBYIBmIYZ72pZHwmQQAwEKFgxwEulou6Tx/HnflfFbcJ7aTYXOk00tpuojf8EbMrujZXNx3MFYZx/YUpWCfrhKfwB7vySc/HifWVnOdTQoJw7mEzXhtwP8dq+9dhy9FN8l38Qbr8bDosDF2a1wDVNuuG2drei9wW9kilkxkICtY4ABavWpbz8Bh/64G1smvQf8BXHtxcg9MRsq4HWaVZYbVaYtWiV4cuNh+OPje5EsFbqZWJ+weyWADxeWSX4HXzuMwl5SLrThoWT+6B3twsTUn9VKx3zt/uwds8rlRYf2P7XWPavT1d6H28gARJIDAEKVmK4alvrF7+dhz0vLIf7VHz2DSoNQvbJkt6sHLsFllqyMenMNgvweXoXbd+JZArcMICg9FoVnYA7PxcIJmZz2wZ10zD45k64946uydR8RCpXoaApWUmVvnPBnDp1CqNGjcKDDz6Ia665JjmDZFQxE6BgxYww9Sr4cPwgHPtsEzxnYjsQuiIysmeW9GbZrBaY/viuYEy2jNx9ycs4ba2XbGFpF49sv+DxeFF85iB8cdrbqiwIst/V1Zc2xdKpNyQVIxkWvO3Pd0Qd02v9XuZwYdTUEluAgpVYvslSOwUrWTKRRHHIEOFb/34tCg4eQDCQ2G0W5JidCxypOzPLbTowvOOfEOAE5Cq/4U4b4PICnoLDcOfHftxNZYG0bFYXf1p8O9KcyXVu5LgNE7Fm99rKwj/v8yEdBmJJ74VRl2OBxBE3iYLUAAAcsElEQVSgYCWObTLVTMFKpmwkUSyn936Jvw7qA78rvqsKy2qi0zTQOt2KTBMpd57hV2ntMfOiOZzgXtV3O+hH0JuPojO5CPjcVa0l4nJOhxWvzL8V7VvVj7hMdd149dprse/0/qgf1y67Lf4+cGOZ5d555x089thj+OGHH859npOTg5/97GeYMGECWrRooX4eLgRt27bFyJEjsXfvXtx1110YP3480tPT8dZbb2Hs2LFwOBzo3bs3xowZg44dOyI/Px9TpkzBe++9B9/Z/fasVis6dOigyvfr1w92+/lHD5WWkP3796shtXnz5kFi2Lp1K+bMmYPnnntOxVjRkNuJEydUzJ9//rm6V2K8+uqrMXr0aPTo0QMFBQWYPHkyTNPEggULVHvCn1+/fn3cd9996jNpk1wSh1wSU/i9V1xxBZ544gkV46233oolS5Zg7dq16Nq1Kx5++GFceuml5+7fsWPHT/Jyyy23YPbs2UhLS65FFVG/dCygCFCw+CKUS+DQB3/FxvuHIOCN327YFeGWSfAt022wmQYsKbKlw//VuwGrm41BMbdoiOo3zTT88Ps8cJ05lLBJ7KUDstssWPLw9bguySa1h+JssqKVWi0Y7SWrC4+O/qbMYiI8suv9o48+qqRqwIABKCoqwquvvor169fj2WefRePGjX8iEKE5Q7m5uUqoJk6ciF69flyxGAgEsGXLFsyYMUOJhoiMx+OByIRIycqVK1G3bl0cOHAAU6dOhUjFkCFDzotP4hAhGTx4sJqntG/fPkybNg1PPfWUEj95hny/YsUKBIPBqOY0Sd0ifCJMTz/9NESKtm/fjrvvvhtz585VgihSJvIozxQGImgiWfJZSLBEFKX9pWVw27ZteP755yGft2zZEvfeey82btyIF154AYsWLUJ2dvZ57V23bh0+/vhjCla0L3gS30/BSuLkJENoX/3hf7Ft3jTI4dDVdcnB0S3UmYZ2mN7o/0Gprjgjec7vmt2DvzToH8mtvAeAaQQQ8Afgyj8U9w1DKwKclWHHQ//RHQNu6JCUeZB9rhr8tnmVYzvxX4fK3SeruLhYiU5IsOQheXl5GDduHIYPH66EoqwhrbLKhQe4Zs0afPbZZ+eEQYQoJFj16pXMSZReLxG5hQsXIiMj4yftC9Uv0iexlS4fLiQiidFOGvf7/Zg5cyaysrKUJImkLV++HJs3b8bixYtx+PBhJZ7yfYMGDZTsSS+UMAkJVuvWrZWUluYjAjdp0iTF8ZlnnlFCFS5soV6w8AavXr0ax44dUz1ivFKDAAUrNfKY0Fbsen4Rdj2/GJ68xE16L6sBTZ0WNLMbMGwOWDQVrcfa/QZ7nMn5j3ZCX5ooK7eaAfj8QTXHylP4fZSlY7tddmofdftlGH375bFVlODSiejBkpDLEqXSP6uKYEmPlfQGLVu2DCJUZQlWWT8LYQyPQXrIZOjM6/WeG8J76aWXsGfPHjzyyCNKZKIVLHmO1CFDjbNmzVLDhqdPn1ZDoyKV0gvVs2dP3H777SokaYvb7VbPk1466aG7/PLLyxQsuV966uR+GSo1DKNMSQ21VYZRZYhSnldWb16CXy1WnyACFKwEgU21av/x9BPY/+rquB+nUxkn2dahid1EM6cJw2rX7gDpkR3/gAJLVmXNrLWfnxOrgqPwFIhYJWbbhfIA16vjxK9vvAQThyb/QdyJmIMVqWCVxa+yHqxYBUueKT1bS5cuVfJz/fXXq96d5s2bI9T7JMNvoR6lin6JyptUXtawnEif9FaJdMn8LJGjkIxt2LBBxSQ/k3tuuukm9VVeD5b0boWGFMuLQdoi87RE9GS4UnrLeKUGAQpWauSxWlqxbd5UfPOXV+A68eOE2Gp58NlT/GQn+GYOC0yrBRYNtnYQsbr7kpfgM2zVhUmb56g5Vv4APCJWhfI+Va9YCagG2Wno9y9tMWVkDy24JWoVYSQ9WFURrEiGCCvqwZJnfvjhh3jxxRfVXKvwIcQjR46oIUwZ2pRhu8quaARLhEd63eRPeYbFYlHVy/yoJ598UvVMSQ+WDAE+/vjjajJ76foPHjyIBx54QElau3btVPnyYti9e7caopw/fz46depUWVP4uUYEKFgaJSsZQv3syQfx7dt/hOvEsRoLJ8dmoKnTqibDW00TSFLZ2p3RGfNaPY5CM7PGWCXbg42giJVXiZW3OL6Hi0fTVpGrvj3b4JHRP4umWI3em4h9sGT1oKzgE1no27cv+vcvmS9YWe9URfeUnuTeuXNnNb/pk08+URPS5Ss0ybsywZK5TNOnT1cTxYcNG4bMzEwcPXpUrR6UlX2yOrGsFYilExWNYElZmQsl0jNo0CDFRS6ZZC+cZNXlG2+8oSbqhwSsdP3S0yULBMLbWl4MlTGo0ZeOD4+JAAUrJny1s/Bncx7Gt2+ug+tkYnZ7j5SqbFba2GFFXUsQsNph+qpntWOk8b1b/2asafqfcJm1e8m11RKErM73efLgLTyW0E1CI8lNQ5Gra9tg2n/qI1ehdsVzJ3dZQSiTumUIrkuXLmqOkYhMZYIl2yWMGDEChw6VnP8osiNDYeHbNMik9Pvvv19tSSD3y+q7r7/+Wg3xDR069FyvUCRyIVsorFq1SvVkiRDKxHJZWThw4EA4nc5IUl5u71FoiFCkSVY8vv766z+p78orr1SSJEOUMidLJr2L4MnqSWEQen5peZIeMOEj87RkEr8MJ4YuaUf47u2RMIiokbwp6QhQsJIuJXoEtGPhY9j/h98l7HDoaCg4TAPSqyVDiIZpwhJM7Oaokcb2XIsJeC/7pkhvT6n7rBYg4PfBHwiq1YDeohMIVGGLgXhDyamXjl/1bofJw/U9niRSyeIxOfF5e0Kr/6THSva1knlZsvKQFwlURoCCVRkhfl4ugS9+Oxe7/3cpPPmJOWy3KujrWQ00cVpRxwwiaFpg1OB+WlMufhYHHG2q0gxty1hNP3wBC3zFp+B1nYTPVb0rTysCV7+uE0N+eSnuvbPyOTvJngAZLnxt33psOfopvss/qPbHkv2uLsxqgWuadMNt7W7l8TjJnkTGl/IEKFgpn+LENnDvi8uxY/Hj8BUVJvZBUdZuNYD6NhON02xwBv2A2lOreocQh3f6E4prwfBgyUpAIOArVocw+1ynEAwk1/mSGWk2TBx6NYbcnJqTiGWfLJPHMUX5twRvJ4HEEqBgJZZvraj927dfw6bJI84uBKv+1WCVQZajDutZTTR0WpGOAAJWGyw+b2XFYvr8lK0Bxl+8Gh7TEVM9yVjYLvYa9MPjMxD0F8FTVNJTFfBXr8BGykZW2S+c1EfNu+JFAiRAAtVFgIJVXaRT/Dk/bPsEGycOU8fqeM6cStrW2gwg22qivkOGEQMIGiYsCViJuDOzKxZfOA2FKbIHVrodcHl8CARNmIECFBWIVOUhGEisqMbyIsnRN7JDuxx/c2XHJrFUxbIkQAIkEDUBClbUyFigPAJFR3OxafJIFOR+g+IfjmoBqo7VQF2LgXoOK5wIwG+xwmK1wXDHdsj1mw1vw9rGw+ExI1vllGywHNYgfP4A/EETQV8xvK4z8Lnz4fdU35FJsTBJT7PhoubZeGbq9WjakNtkxMKSZUmABKpGgIJVNW4sVQGBT5+YgIPvvV7j2zhEmySLAWRZDPVV125BuhGE3zBhWm1Rn4n4TMsp2Fin5FDYZL+cNgNBNeQXQBAWBH1F8LpEpgrUl3ym0yVH3/S+uiXm3n+dTmEzVhIggRQjQMFKsYQmS3P2rl2Bz+ZMQTBJNwGNlFOmxUCGxUCmDDdZAAdKpAsWK0zDgFHOGYkPtF+JXPuFkT6m2u6zmIAhPXX+IIKGBUG/C35PIXyeQgS8RfB7k2uxQrRgLBYTU0f1wJBfpuZk9mh58H4SIIGaI0DBqjn2Kf/kH7ZvxidT7oa3IA/u0ydTor1yKlmaxUCaCaSZBjJsFqQZgN0IqsNeZE6X37BiWMfXEajmVV0ymVsmoJsigYGA2oPKH5CIZVK6B0G/G153IQI+F/y+YgS8rho5oiYRL0J2lgOZ6XbMm9Cb860SAZh1kgAJRE2AghU1MhaIhkDA48an/z0RuRveTBnJKq/9dgOQTU/l7LKH2q+CVXaXt6YDpgUwZBNUm/oTQVGxgGgPDCVmJkwjfPVlyeGypc/nk+NGgpDhPPlMdUUBsqmqDOEFfQgGPAj4vPB53Wryuazqk809g/7knYgezbtU3r3ZWU70uaYlZtzTEzKxnRcJxIvAvHnzVFWyA334Vd6xN/F6LutJDQIUrNTIY9K34sD6F5RoySrDYCA5dlpPFDS/YcGs1rOVOJV1GYYFhkiXbIRqWGF1ZJU9NKdESqQqWCJlwQCCZ78Q8Gs3NyrevC1yFqXVxIx7rsVtfS6Od/WsjwRAweJLEAsBClYs9Fg2KgKFh7/DlkfH4sSX2+At0GM1WlQNPHtzZYJVlTpZ5qcEZDiwS7sczBzXC80b8dgSvh+JIUDBSgzX2lIrBau2ZDqJ2rl/3f9g6+wHVW9WKl4UrMRl1WY1YZqGOqj5jhsvSdyDaknN77zzDuSgYzlEOXTl5ORADmueMGECWrRogeLiYkydOvXcQchygPOoUaNw4403wm63n3eQshzuLENqIidt27bF1q1b1YHQzz33nHqElJXP5cDjDz/8UB2EvGDBAvVMueRQ6MmTJ6sye/fuVc+V7zds2ICnnnpK3fPAAw/glltuOXdodHi6ImmT3B8+zCdxjhw5Uj3vrrvuwvjx45Genq7aIAdih1/NmzfHokWLMHv2bOzYseMnn0lM8vOdO3eqsitXrlQxjhs3Dh999JE6qHrQoEG48847Vf28UpsABSu185u0rSv6/jC2TB8H2aA02Y7ZiRUaBStWgmWXl+0XelzWXK0SbNwgIzEPqWW1+nw+uFwuPProo0pwBgwYgKKiIrz66qtYv349nn32WTRu3PgcFZkHePToUSU8IiVjxoyB2+1WkjR48GAlTfv27cO0adOUDImgbdmyRX2/YsUKSPlwwfL7/ViyZAnef/999XnTpk2xa9cuFc/ixYvVocpSV8uWLZW0zJ8/H1Jm4sSJmDJlCq644orzMhZpm8qaR5Wbm4uxY8eq+nv16nVe3aXlMfyGdevW4eOPPz5PsOrVq3futtOnT+Ppp59GYWEhHn/8caSlpdWyN652NZeCVbvynXStzX3/DWydPRmegjz4CguSLr6qBETBqgq18ss0zE6D02HFlJE98IvureJbOWs710MVEixBkpeXp3pdhg8fjt69z9/PLVw0pEdHerhEzqQOEapQ743IRbh4iMyFC5Y8S6RGeo8uu+wyJR0iW1JGxKtOnTpYs2aNqm/16tXo2rWrkrS5c+eiSZMmKr6yrlCvW0VtKkuwyioXXr/I35NPPonf/OY3CBcnuUfiO3bsmOqdK80gvI7vv/8e99xzDx566CElpLxSlwAFK3Vzq1XLvlyxADufmaX+8jy7TE6r+MODpWDFJ3Uyz6rY5cX4wVfhvwac31MRn6ewlrKkojLRCJeTLl26KMESmZFeHxki83q9athPhsFeeukl7NmzB4888ogSt3DBys/PVz1UMlQYCATQr18/bNq0Cffddx/69++vkvPFF1+oXh/pvcrOzlY/K29uVCibkbQpWsGSv5t+//vfY/PmzefaFnqetEOGNXv27IkhQ4ZUKFjCZsaMGbj88suVlPJKXQIUrNTNrXYtKzqSi+2LpkN6tfxu2aNJz4uCFXve0pxW3NyrLe69oyua5vCom9iJll9DJDJSunRpOVm4cCGWLl0Kh8OB66+/XvXiSM+WDOfNnDlTDfFJb1PpctLTIz1CMhQpYiWyJcONMg9K5i7JJT1YX331lRK00M/iIVhlEalILGX4T2IT0QvveQoNc8pcMxHBBg0aULAS+cJqVDcFS6Nk1ZZQT3z+GbbNn4ZT//wHfMVF2jWbglX1lNXJsKNT2xxMHNoNXS5uVPWKWDJiAvEQLOmBevHFF9Vcq4yMH+fHHTlyRA01Sg+XDO+VFiwZChTJmjVrlurBmj59uhpmk/lX0lsV6u3p3LmzmhgeuqpbsGRe2qRJk9C9e3cMHToUhuzqe/bavXu3mrMl4tWpU8kJAhwijPj1S+kbKVgpnV69G3f0kw3Ysfhx5H+7X6ttHShY0b13FouBOhkOtGlRD2PuuAI/v/yC6Crg3VUmIKsHZSWgyEPfvn3PDctFM0QovTkiICJH0lM1bNgwZGZmnpsMX79+fTUhvawVh6VFSYRs9OjR6NOnjxKz48ePqyFFqfuqq66KSLCq2iapvLx2V7SxaFkyVZ5gcZJ7lV9VLQtSsLRMW+0K+vDGd/H5sieRd2AvvIXJv38WBSuy91OGAdPsVrRrWR+jbrsMva5sEVlB3hUXArLaTrYgkKE9mUclE8dFkCoSjdCDyxKOgoICrFq1SvVkieTIlgSysnDgwIFwOp2qaHg56dGSuUile6dkKE6ET1YqyiR3WVG4bNkytVpxxIgROHTokKrr7rvvPm+H9aq2SSbth9ctzw6fHxWLYIVv0yCrKoWHSGiISVySyUqSkgAFKynTwqDKIvD9lg/wxfL5OL5zK/yu4qSFRMGqODVZGXa1juGazs0wtF8n9OjSPGlzycBIgARIoKoEKFhVJcdyNUbg5D//gS9XPIWD7/6pxmKo6MEUrLLpyD5WeQVuDLjxEtz5b5egU5uGSZk/BkUCJEAC8SBAwYoHRdZRIwRcJ45h74srsO+VVWpX+GQ5foeC9dPXoUF2GkzDwJBfdsK/39ABsq8VLxIgARJIdQIUrFTPcC1p38H3/oy9LyzHDzu2wLRaa3T1IQULyM5yoMjlQ/cuzTDghg64oUfrWvImspkkQAIkUEKAgsU3IaUIFB4+iG/eXIf9r/wPPGdO1cik+NosWLI5aL0sJwbc2AE392rDg5hT6reLjSEBEoiGAAUrGlq8VysCx//xKb5+fS2+++sfEfT74XMVV8sB07VNsJx2Kxx2C37Zqw1+1bsdLm//49l1Wr0wDJYESIAE4kiAghVHmKwqeQkc27oJhza8hW/f/oMaPjRME+7TJxMScKoLlsiU1WIizWFFn2taod91bdGtU9OEsGSlJEACJKArAQqWrplj3FUmcOqfO3H4o/eQ+7c3cHLXDjjq1leyFQz4q1xneMFUFCxZAVhQ5MHFrerjpp9fhGuvbIGOF3EVYFxeGFZCAiSQkgQoWCmZVjYqUgKevNOQ/bWObvkQRz56D67j38NWpy58RcXwFpyJtJqf3JcKgpWRZoPXF0D9umnoecUFahPQHl2aoU6mo0pMWIgESIAEahsBClZtyzjbWyGB4mNH8MP2zWo14rFPN+HUns/hrCc9NUG4Th6PiJ5OgmW3WdQxNYFgAKfyXGjboh6u7txMDfl1vaQxGjf48Vy5iBrPm0iABEiABBQBChZfBBKogEDA68XJL7dDNjc9+cU2HN/5KQoOfg1rWgZMuwMBnxfevNMIytbkZ69kFCzTNJCVbofNaqqeqcJiLy66IFsdqNzxogbo2KYhLm2boz7nRQIkQAIkEDsBClbsDFlDLSSQ9/VenPlqD/K+2Yf8b/bj9L5dKDz0LTx5Z2BkZGF6zjRkptlQ7PHD7w9UCyHpjZLz/SymCZ8/gMIijxrSu6BxFi5uWR8tm9XFRc3rqkOVRa54kQAJkAAJJI4ABStxbFlzLSTgd7tQeCQXu/LScfREAbb/83scO1kE6UHa881JHDtZiMw0O4pcXrg9flgs0mMUhMhRWZd0jPkDAfj9QfWn3WqBw25VIpXutCEz3YbsLCcuaJyJ5o3qoFH9dPXVpGEmmuVkqu0TeJEACZAACVQ/AQpW9TPnE0ngHAEZqjuQe/q8uU4y5ChSZjENWK0W2G0mZL8pX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YH/B2TDNh1RF/ASAAAAAElFTkSuQmCC"/>
          <p:cNvSpPr>
            <a:spLocks noChangeAspect="1" noChangeArrowheads="1"/>
          </p:cNvSpPr>
          <p:nvPr/>
        </p:nvSpPr>
        <p:spPr bwMode="auto">
          <a:xfrm>
            <a:off x="9380538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204904"/>
            <a:ext cx="5061132" cy="33320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228184" y="1347614"/>
            <a:ext cx="2520280" cy="175432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1800" dirty="0" smtClean="0"/>
              <a:t>מקורות תקציביים:</a:t>
            </a:r>
          </a:p>
          <a:p>
            <a:endParaRPr lang="he-IL" sz="1800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sz="1800" b="1" dirty="0" err="1" smtClean="0"/>
              <a:t>מינהל</a:t>
            </a:r>
            <a:r>
              <a:rPr lang="he-IL" sz="1800" b="1" dirty="0" smtClean="0"/>
              <a:t> התכנון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sz="1800" b="1" dirty="0" smtClean="0"/>
              <a:t>משרד החקלאות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sz="1800" dirty="0" smtClean="0"/>
              <a:t>משרד הבינוי והשיכון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sz="1800" dirty="0" smtClean="0"/>
              <a:t>המועצה</a:t>
            </a:r>
            <a:endParaRPr lang="he-IL" sz="1800" dirty="0"/>
          </a:p>
        </p:txBody>
      </p:sp>
    </p:spTree>
    <p:extLst>
      <p:ext uri="{BB962C8B-B14F-4D97-AF65-F5344CB8AC3E}">
        <p14:creationId xmlns:p14="http://schemas.microsoft.com/office/powerpoint/2010/main" val="4051008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לבן 8"/>
          <p:cNvSpPr/>
          <p:nvPr/>
        </p:nvSpPr>
        <p:spPr>
          <a:xfrm>
            <a:off x="-4556" y="5072760"/>
            <a:ext cx="9180512" cy="70740"/>
          </a:xfrm>
          <a:prstGeom prst="rect">
            <a:avLst/>
          </a:prstGeom>
          <a:solidFill>
            <a:srgbClr val="E7C70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1763688" y="33477"/>
            <a:ext cx="669674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he-IL" sz="2800" dirty="0" smtClean="0">
                <a:solidFill>
                  <a:schemeClr val="bg1"/>
                </a:solidFill>
              </a:rPr>
              <a:t>תכנית אסטרטגית</a:t>
            </a:r>
            <a:endParaRPr lang="he-IL" sz="2800" dirty="0">
              <a:solidFill>
                <a:schemeClr val="bg1"/>
              </a:solidFill>
            </a:endParaRPr>
          </a:p>
        </p:txBody>
      </p:sp>
      <p:sp>
        <p:nvSpPr>
          <p:cNvPr id="5" name="AutoShape 2" descr="data:image/png;base64,iVBORw0KGgoAAAANSUhEUgAAAlgAAAFzCAYAAADi5Xe0AAAgAElEQVR4XuydB3SURReG3y3pnRBCgNCRIi106XZ6UUBAQUEUBAQFpNfQpYNUlQ5SLVhAUVEQlR8QBUGUTggQCKT37O5/7sRdN5vdZHfzbc2dcziQ3Zk7d575kNd755sr02g0GnBjAkyACTABJsAEmAATkIyAjAWWZCzZEBNgAkyACTABJsAEBAEWWPwgMAEmwASYABNgAkxAYgIssCQGyuaYABNgAkyACTABJsACi58BJsAEmAATYAJMgAlITIAFlsRA2RwTYAJMgAkwASbABFhg8TPABJgAE2ACTIAJMAGJCbDAkhgom2MCTIAJMAEmwASYAAssfgaYABNgAkyACTABJiAxARZYEgNlc0yACTABJsAEmAATYIHFzwATYAJMgAkwASbABCQmwAJLYqBsjgkwASbABJgAE2ACLLD4GWACTIAJMAEmwASYgMQEWGBJDJTNMQEmwASYABNgAkyABRY/A0yACTABJsAEmAATkJgACyyJgbI5JsAEmAATYAJMgAmwwOJngAkwASbABJgAE2ACEhNggSUxUDbHBJgAE2ACTIAJMAEWWPwMMAEmwASYABNgAkxAYgIssCQGyuaYABNgAkyACTABJsACi58BJsAEmAATYAJMgAlITIAFlsRA2RwTYAJMgAkwASbABFhg8TPABJgAE2ACTIAJMAGJCbDAkhgom2MCTIAJMAEmwASYAAssfgaYABNgAkyACTABJiAxARZYEgNlc0yACTABJsAEmAATYIHFzwATYAJMgAkwASbABCQmwAJLYqBsjgkwASbABJgAE2ACLLD4GWACTIAJMAEmwASYgMQEWGBJDJTNMQEmwASYABNgAkyABRY/A0yACTABJsAEmAATkJgACyyJgbI5JsAEmAATYAJMgAmwwOJngAkwASbABJgAE2ACEhNggSUxUDbHBJgAE2ACTIAJMAEWWPwMSEbg+PHjaN26tbC3fft2vPjii0Ztm9tPMsfYEBNgAkyACTABOxNggWVn4O48nbnCydx+7syK18YEmAATYALuTYAFlnvvr11XZ65wMrefXZ3nyZgAE2ACTIAJSEiABZaEMEu6KXOFk7n9SjpPXj8TYAJMgAm4LgEWWK67dwU81xcuhl9WqlQJDRo0QOfOnfH8888jNDRU1+Xvv//GCy+8gD/++APR0dGYNm2a+G727NmYPn26GLd7927UrFlT9xl9/+STT2L06NHCplwuR2HzU/9nn30WO3bswMWLF3VntYzh1/YjH435sGzZMowZM0YMDQgIQKtWrTBgwAB0794dfn5+he4ozf/SSy8Z7UPri4qKEna6du2az5YxUZiRkYG3334b69ev163N19dX9xn5RowmTJiA5s2bQyaT4fTp08L2nTt3hA8033PPPYeBAweiYsWKOr+s9dONHmdeChNgAkzApQmwwHLp7cvv/NmzZ9GrVy9cunSp0FXRP/abNm1C7dq1RT9LBNb8+fMxefJknX0SEdu2bROixF4C6/Dhw3jmmWcKrLF3795YtWoVwsPDTa7f1FjDAbQeEk5aW+YKLBJ4Y8eOxZo1a3QmSdzu27cPTZo0we3bt8Xh/x9++CHflCTuNmzYgLZt24rPrfXTjR5nXgoTYAJMwKUJsMBy6e0z7rwxwZSUlIRPP/0UkyZNEtETirwsWLAAnp6eFgksmlGtVuP777/HkCFDcOPGDQwfPhxLliyBt7d3AYeMRXn0o2faAab6GYtg6U+SnJwshAlF3lJSUoS4mTt3Lry8vArdWUPB1L9/fzx8+BAffvihiDhRW7p0qeBEzVyBpV1bbm4udu7ciZEjRwq/5s2bJ9jrN+pDHMePHy+ihxSJo7cvK1eurOtmqZ9u+DjzkpgAE2ACLkmABZZLblvhTpuKSOmLmPbt24t0Xbly5SwWWDQ7iYYRI0aI6JV+Ss/QM1sLLJovKysLU6ZMESKvRo0aIlpUv359iwSW9kqJ+Ph4kW48dOiQ+H316tUiDWmpwKLJ9aNVQ4cOBaU2fXx8Cvj12WefibmI6bp160B9tc3UeTVTfrrh48xLYgJMgAm4JAEWWC65bdYJLBplLCJkSYpQO7O5wun+/fug6NC3334rhIMpkWGqX1ERLK0/+ik1EizdunWzSmCZWpc1AuvBgwciHfj1118XunZ9IaYfWTQVOaPPzeXvho83L4kJMAEm4BIEWGC5xDZZ5qQpweQIgaUfnaHD8zNmzIBCoSg0iqPfz1yBZembiab6O0JgFSbELPXTsieFezMBJsAEmICtCLDAshVZB9qVSmAVtgRzIiixsbEi9XXkyBFxoH7Xrl1GU3eF9TNXYDkiglXUFnMEqyhC/D0TYAJMwH0JsMByw711FoGlf9XA8uXLMWrUKHFVgWErrJ85AkvKM1iWRLCKenTMFVjWnMEyR+AW5R9/zwSYABNgArYjwALLdmwdZvnMmTPiXiu6rkH/XitLU4TFjWBpxVG9evWwZ88e1KpVy6jJwvoVJbASEhLEm3+WvkV48OBBdOrUSfijXzfRngIrOztbvEU4ceJEk28RWuqnwx46npgJMAEmwATyEWCB5UYPhLF7sAyLLltyyN0YGu14/e9MvUVYlDjS2iisn7HvpLwHi94QJBFDVyRQK67A0h+vz0h7wJ8EoTX3YJnrpxs9zrwUJsAEmIBLE2CB5dLbl9/5AwcOiAs/qdHlloMGDcK4cePy3UjuDgLL2E3udCdXly5dirz/Sn8sXe5Jb+29+uqrUCqVdhFYFy5cKHCTe58+fYQPYWFhug211k83epx5KUyACTABlybAAsult4+dZwJMgAkwASbABJyRAAssZ9wV9okJMAEmwASYABNwaQIssFx6+9h5JsAEmAATYAJMwBkJsMByxl1hn5gAE2ACTIAJMAGXJsACy6W3j51nAkyACTABJsAEnJEACyxn3BX2iQkwASbABJgAE3BpAiywXHr72HkmwASYABNgAkzAGQmwwHLGXWGfmAATYAJMgAkwAZcmwALLpbePnWcCTIAJMAEmwASckQALLGfcFfaJCTABJsAEmAATcGkCLLBcevvYeSbABJgAE2ACTMAZCbDAcsZdYZ+YABNgAkyACTABlybAAsult4+dZwJMgAkwASbABJyRAAssZ9wV9okJMAEmwASYABNwaQIssFx6+9h5JsAEmAATYAJMwBkJsMByxl1hn5gAE2ACTIAJMAGXJsACy6W3j51nAkyACTABJsAEnJEACyxn3BX2iQkwASbABJgAE3BpAiywXHr72HkmwASYABNgAkzAGQmwwHLGXWGfmAATYAJMgAkwAZcmwALLpbePnWcCTIAJMAEmwASckQALLGfcFfaJCTABJsAEmAATcGkCLLBcevvYeSbABEoagV8vJOPA8Xj8fjkV9xJzxPLLBHugYXV/dGtVGi3qBJY0JLxeJuCUBFhgOeW2sFNMgAkwgYIENnxxGxs+v1Momte7lsPrXSIYn0QE3n33XVSpUgW9e/eWyCKbKSkEWGCVlJ3mdTIBJuDSBChyNXLFJbPW8N7oGhzJMotU0Z1YYBXNiHsYJ8ACi58MJsAEmIALEJj8/lV8cyrBLE+faRKCea9VLdD30KFDmDx5MpKSksR3YWFh6NatG4YPH47g4GCcOHECu3btwrx587Bq1Sps3rwZI0aMwLBhw3D06FEMGTIEERERGDt2rBiXlpaG8ePH4/Dhw8KeUqlEvXr1MGrUKLRp0wYymSyfD/piRfvnXr16Ye/evTh16hRmzZoFHx8fHDx4EOfOnRO29dvSpUuxevVqne8vvfQSBg8eDJVKhalTp+KVV15BVFQU4uLiMGfOHMyYMQMbNmxAp06d0LBhQzx48ADR0dGYOXMm/vnnH91av/vuO2RkZKBmzZqYNm0aUlJSQP41adJE/L5+/XqdG2Tngw8+QEhIiFl7wZ1KLgEWWCV373nlTIAJuBCBThPO6s5cFeU2ncn6amH9At3UajWuXr2KrVu3YtKkSdBoNFi5ciUCAwOFyNIXWCR07ty5IwTZ9OnTRZqMWmJiohAvrVq1Qo8ePYSNxYsXo127dmjWrBl+//13LFmyBPPnz0dkZGSRAotSb+np6ZgyZQqefvppIYZI5CkUikLTciSiSAg2bdoUJLTOnDmDzz//HBMnTsTNmzfFusjPr776Cl5eXujZsycuX74s/CJ/9QVWcnIyFi1aJHwl8ZiQkIB169aJ8cRG2+hzEmjEgwVWUU8hf88Ci58BJsAEmIALEGgy9LRFXp5a39hofxIZWoFFIurChQvYvn27iNycPXtWF9Wh7yiqQ4Jk4MCBqF69us4ejaHI0Ny5c+Hn5yeiPCSwmjdvLqJJJEw6dOggftZvxiJYJLAyMzOFKDt27BiWLVsmbPft27fAeMMFkZjbuXOniHx5e3tj06ZNIoJFIvDXX38VETASjfTnMWPGCIGlFV5//fWXbq00ds2aNahUqRK6dOkiBB+tbdCgQfnWHRMTgwULFojvKOLHjQkURoAFFj8fTIAJMAEXIGArgWUouPRRmBJYhpEcfYFF4w1/1to0dZ7pm2++EdEoipKdPn0anTt3FoLP19fXpECjLwx9pxQgia2KFSuKtKa/v7/os2PHDhHZIoGkFZeGYpI+b9mypRBUxtZNkbpt27YJ8TV06NAC6U8XeITYRTsTYIFlZ+A8HRNgAkzAGgJSpAiNiRJrBFZhESxrBBYJrzp16qB169Z4++23RWqQUoWGzVCgGfOdIlaU8qN0IzWKZlEUjlKif//9N0jMUdqTznxpz5tR6pQiZyNHjhSRKWMC6+LFiyK1SLbo7Bo3JlAUARZYRRHi75kAE2ACTkBAikPuJDyuX78uhAVFiCgNaKnA0j+D1bFjR5ESJOFDgkibErQkgpWVlSV86dOnjzhUTmepSMSsWLFCHKjXb+YILPJny5Yt4pB9jRo1kJOTI4QR+Uep0K5du6Jt27b5zpvFx8dj9+7dGD16NDw8PIwKLDqIf//+fXFWjRsTMIcACyxzKHEfJsAEmICDCRT3mgYSHnS2ae3atXjrrbfE+SJ6y8+UwNK+PVe+fHls3LhRpNcM3yKkz0hwkFBbvny57lC7JQLL8LwTpeLorT0SMxRposPu2mZKYFE68M033xQH7LWNDrXPnj1bvDFJ4+gNynHjxuHll18WNvUP9JOoo7H9+vUTa6Q/a9etPXtGAosa34fl4L8ILjQ9CywX2ix2lQkwgZJNYMMXd7Dh89uFQni9awRe71LOKUHZ+04pOtyujV5RtM0wIuaUkNgptyHAAstttpIX4qoEMnIzka3KQo46FypNLtQaDZQ5oaArhBRyGZQKGTyVMnh5yl11iey3hARcuVSOvQWWhNjZFBOwmAALLIuR8QAmYJpApioLt1Ju4XbaHdxJu4u7aXHiz7GpsYhLv4+HmQ+Rkp2C9NwM5KiyhahSyBVQyBSQy+Til0/scwiJ6w1vDw9xx5BaDajUGqhUGnh4yOHlIYO3pxy+Xgr4+ygQ5KdARKgXypX2ROkgD5QJ9kSZEA+ULeUJLw8WZfy8MgEmwAQcQYAFliOo85wuT+BS4mVcfPg33v9zE0p5h+BK4lX8nfAPVBo1/Dx8IZcpoNaokaXKQrYq26L1htztj1J3+1s0hjpTlMvbSwGFHMhVaZCeqUaArwLlS3uhWjlvVAz3RqVwb1SJ8Eblst4W2+cBTIAJMAEmYD4BFljms+KeJZAAiaNTcb9h+Zn34OPhg3PxfyImJQZKmYeIPGXkZgghJWWzVmAV5oNcJoO/rwIeChlycjVIz1IJkfVoFT/UjPRFrYq+qF3JV3zPjQkwASbABIpPgAVW8RmyBXcikBYLxB3H7b8+wvnYr9FHFYRgryCk5aQjR51jl5XaQmCZcpyiXgG+SnHuKzElF1XL+aDxI/6IqhGABtX9QSVXuDEBJsAEmIDlBFhgWc6MR7gTgawE4Pb3wO0jwM0vgYw4QOEDZD2EBkAlVThSYN+ojj0Flqmt9PWWIzdXg5AAD7SoE4iWdQPRtFYgAn3/e2XenR4DXgsTYAJMQGoCLLCkJsr2nJ9A/Bng1iHg2n4g/nfAuxRAQkudm8/3VI0MEzWB2KHxseuanEFgGS6YhFVaphrVy/vgqcYhQnBRapFbySFg7A1A/eLJXPy45DwLvFLzCLDAMo8T93J1AneOAjcOAFf2ALmpeashUVVE+03mjSdz7VvU1RkFlj4mejNRoZDBx1OOtg2C0LF5KBrV8C8KJX/v4gRYYLn4BrL7difAAsvuyHlCuxG492ueoLq8A1CrAHUmkJNm0fQU06qnKoO7sN91B84usAwB0v1cJLqebRKCTi1CUa+qn0WMubP9CNBt5nQ7Ot1uTo1q6nXr1k3cxk41+PRvN1+1ahU2b96MESNGiMLJS5YsETesa1vDhg0xZcoUcSt8bGys7vMFCxYgKipKlLuhSz7pVnTDG+D1b2e33+p5JiZgXwIssOzLm2ezNYHUG8DlncBfG/IiVDmpgEZl9azpGhmiNQFYr7FfOszVBJY+3Lx7uZTo0aY0OjQthYhQT6vZ80DpCVBR46tXr2Lr1q2i+DHds7Zy5UoEBgYKkaUvsKj8zZ07d4Qgmz59OqpUqaJzKCEhAdHR0eJz/dSgtpyMvsDSfq9fw5DK2HBjAu5OgAWWu+9wSVnftY+BP5cDcScAuRLITZds5X/DEy1UpSSzV5QhVxZY2rUF+imRmaVCk1qB6Nm6NB6Psm+atSjGJfl7w9qDFy5cEEWQqeDy2bNnRSHoefPmifqCGRkZIhI1cOBAaGvyETuqQUiRqrlz54rIl7atWbNGlKOpV6+eLoKlL8BoLqqHSOP8/DjSWZKfw5KwdhZYJWGX3XWN9Mbfn+8BF1YDqixJRZU+skzI0FoViitQ2oWkOwgsfVClApWge7j6tA9D99alERrIVz/Y5UEyMYmhwDJV7JmGGxNYFPXatm0bqEjz0KFDRcFoahTtmjFjBqZOnYrs7GyjAstU5MuRPHhuJmArAiywbEWW7dqOQPxvwLllwKXtgExRrBSgOU5mQ4aFan8s1djn/7jdTWDpR7VS0nJF+vD5tmHiclNu9idQXIF18eJFcbaKIlt0houaSqXCwoULUaNGDfTu3Rum3i7kCJb995tndBwBFliOY88zW0og9nvgj4XA3eNArmWH1S2dyrD/TSjRQFW6uGbMGu+uAku7eDqnRa3xIwHo+0QZNK0VYBYX7lR8AsnJybh+/bpIA1JKkNKAlkaw6JzV/fv3xZktbaPIFJ3pokPvkZGRRgUWn8Eq/v6xBdciwALLtfarZHobcxD4bS6QeB7ISnQIgzTI0Vkdgj80tk9vubvA0m6gt5cc3h5ycbfWwGfC0bJukEP2tqRMSlEmOv+0du1a8ebfoEGDRHrPlMCiaxnorcHy5ctj48aNujNY2oPsFKnSF1j6h971I1j8FmFJecJ4nYYEWGDxM+G8BG4dBk7PBBIvipvVHdnoVve1CMAUle3ThCVFYGn3UyGncj0KUYR6SOcINK8d6Mit5rmZABNgApIQYIElCUY2IimBe/8DTk4G7p8CsvPu63GGdh8KPKLKO3Niy1bSBJY+SxJatSv6YniP8qhbxfZi1pb7yLaZABMo2QRYYJXs/Xeu1afGAL+OBW58AagynMs3ACmQo686GD9rbHu3U0kWWNpN9/GS49mmpUREq2wp2/J2ugeNHWICTMAtCLDAcottdINF/BYNnJ4FaNROvZiP4I/hKtuWhWGBlfcI0GH4jCw1hnYrh8Edyzr1c8HOMQEmwAQMCbDA4mfCsQSufwocH5l367qEl4PaalEUxaqoKmMr88IuC6z8eEsFeoi6h2/3roD2DfnCUps+fGycCTAByQiwwJIMJRuyiEBaLHDsdYCKMFM5GxdpJLCGqIPwjcbLZh6zwDKONtBXgWa1AzGmTyTKBNv+bU6bbTAbZgJMoEQQYIFVIrbZyRb513rg59F5t6+7YPtK5ocXc213dxMLLNMPhYdSJq4WGPdCJJ5rY597yVzwEWWXmQATcAICLLCcYBNKjAspN4AfX8l7O9CFolaG+0M3u0eowmGr02IssIr+G0Hns+pU8sW0gZW5oHTRuLgHE2ACDiDAAssB0EvklBfWAL+MBVSZLr98ShOOVgfiE423TdbCAss8rHK5DB4KGSb2r4iuLUPNG8S9mAATYAJ2IsACy06gS+w0mQ+BX8cANz53+GWhUu7BMZkvuuXa5kJMFliW7VSQnxJtGwRh0ouV4KnMKzzszi39xPdI+XInMv84gdz7t8VSlWHl4N2gOQI694dv8yfcefm8NibgMgRYYLnMVrmgozcO5J21yogDcp3vXqviEq2oCkcKpP8HnQWW5TsT6KcU1zpED6qMhtVte42G5d5JN+LhhwuR8OG7hRos9eoEhLw6XrpJ/7VEpXOqVKkiijlrm6mizpJP7mYGMzIyMHnyZPTt2xfNmzd3s9XxcrQEWGDxs2AbAudXAz+/CWioyIz7NapNOFEdgO0aH8kXxwLLeqRUdmdsnwro87htr9Kw3kPrR1Lk6s7b/4mbwixFLNsreSSLBZb1e2c4kgWWdCyd2RILLGfeHVf0jd4M/Gk4cPNzIOO+K67AbJ/PyLzxRK709zKxwDJ7C4x2pOsc2tQPxqxBlYtnyMlGx00fgtRvPzHLK/+neiI8+oMCfQ8dOiQiJ0lJeSWowsLC0K1bNwwfPhzBwcE4ceIEdu3ahXnz5mHVqlXYvHkzRowYgWHDhmHJkiWi+LO2NWzYEFOmTBGFo2NjY3WfL1iwAFFRUZg/fz4WL14Mc4o9v//++1i2bBmysvLeLI6MjES/fv3w8ssvw9vbG1px99RTT2HIkCGIi4sTtlu0aCF8nD17NmrWrImJEyeiTZs2uHXrlvCL5qbm5eWFli1bis/q1q2bjwvNSev45JM8thSlo0LYFF26ePEi1qxZg7lz5wo+R44cwcmTJwUT+uyNN94Qvl66dAlbtmwRds6ePSsYzpw5UzDs1auX8IPW0KpVK/G5r6+v2IcDBw7ofKF9IO4+PtL/T5tZDw13kpwACyzJkZZggynXgW96AEn/uGVK0HBncyBDA1UY7kAu6aazwCo+Tl8vBSqV9cLiN6ohPMQ9Su3c6F5Pd+aqKEJ0JqvSZ+cKdFOr1bh69Sq2bt2KSZMmQaPRYOXKlQgMDBQiS19g0T/0d+7cEUJg+vTpQnhoW0JCAqKjo8XnISEhus/37t0r/qwvsLTfJyYmYs6cOUJk9OzZM59vKpUKp06dwo8//ojx48cjPj5eiKYOHTqgY8eOOoGlTU+S0Dl48KDoQ+KJGomqadOmCTHYrFkzUJSIxN7AgQNRtWpVfPvttyD/SCjSeo014nHt2jWxZuJBYo3EX4UKFdCpUycx/v79+0JYkWB68skn0aRJk3zctAKLxBKJsf3796N69ep47bXXhIgjdmRbv1GqVbsnLLCKerpd53sWWK6zV87t6d3jwDfdgaxEQKNybl8l8i4DMkSrA7BO4yuRxTwzLLCkwenpIYe/txzvDqvmFueyrlj4pmS1nx8YBWn4j/mFCxewfft2IU70xQH9Q08ihSJRJFJIJGhbTEyMEC/ayI72c4r2REREoF69eroIlr4Ao7k2bNggxvn55S/mTeJOK7DInjZaRILLMD1pSpDQmKNHj2Lq1KnIzs7O53taWpqIHg0dOjTfWoxBIvF27tw5IfZIGNK6aNzatWvRtm1b8YuiVCTuSCyS7xSNIvu//fabLgpI0bEZM2Zg7NixqFixYr5Il76QogjX7t27xXitYJTmbwFbcSQBFliOpO8mc6d+9wnipg2BTwU1Ih5PgkzhnueujG3XP/BEc1UpSXeSBZakOCGTAXOHVMUzTf6LtEg7g32s2UpgFRY9MSawKMqzbds2pKenC9FBF79So2gXiQl9cUNpPH2BZSryReMNBZbhz+ZEfPTXQv31xaEpsWjsPJQxX0hcUbqPIllyuVz4e/z4cYwZMyaf7/pRwJycHJE6pLQmCSpjrCl6R342atRI2ObmPgRYYLnPXjpkJUn73seDNdHQZKaL+RU+GpRtnwLv8FyH+GPvSTMhQxtVKC5DKdnULLAkQ6kz5OetwPAe5fCCCx9+lyJFSEAM/5G3VGDRuSQSTiQK6AwXNRIJCxcuRI0aNcRbhqbeLrQkgmWNwCosglUcgUXr27lzJ9q1ayciUdQolUhCc8KECSJ6RRGyV155JV+6kPr88MMPupSgMdYUcfv0009FVI/Tg9L/3XekRRZYjqTv4nMnbFqExN3roU5OyL8SGRDaJAfBj6ZIu0KPAOCJHUCFpwGFV16B6AtrgZNTC85TYwDQejVAYwxb7HfANz3zbEU+m/dtzNfA9y8COSlA5Z7AY0uAvzYAvy8odA10DutdtT8Wa/KnO4qzcBZYxaFnemxIgFIIrCGdI2wzgY2tSnHIPTk5GdevXxcpLEoJmoqqaJdiTJRozyHpnyOiyBSd6aJD3nTo25jAMnUGi8RLZmYmfvnlF5Feo7QcNUsFlv4ZLEpRUoSNRCCdl6L0ZnEEFvlz7949kcZ79dVXxSF1YkmicsCAAVi6dKmIZNWqVSufwCJxRY3OkRkTt/QZpT/JX20fGz9GbN6OBFhg2RG2O031YPVMpBzcBdVD428KyhSAd4QMEe0fQqaUKGXY6j2g5ivAhXUA3QzfYilQrj3wv8l5PxfVnj0AlG0NnJwM0MH0pnOAS9uB3FSgzhvAmfnAH+8CT+0GfMsBBzvlCa4iWgyUqK+Sri4eC6yiiFv/fWiQBzq3CMWo58pbb8RBIy27pmEffJs/ns9TEjJ0/olSXfQ2Hb0pR+k9UxEs+oef3hosX748Nm7cqDu3pD3Irn8flmHqT19gFfUWIYkrOqxO555IED37bN7/9BgTWDQPpdvIpvatOxI9hm8Rnj59GiNHjhRpNzpsTtvz718AACAASURBVG8AWiOwKGLVv3//fBwpekdzU3SKUqJXrlwRYpXSe8RTmyKkiBSd3aI3H+ksltaO4duCxJnm4fuwHPQXy4bTssCyIVx3NR2/fDJSv/sUqgdxRS5R4QOEt0+GjxQpw87fAsG1gCMDgdvfAxSlemxpXhTr1PTCfWk4EYiaDPyzFTg+EmgSnSeqfhmTN67lcuDiB0D8GaDpbOD3d4GL7xe5PupAd2J1UYfgd42HWf2L6sQCqyhCxfs+NNADzzQNwdg+kcUz5IDRDz98FwkfLix0ZltdNOqA5TrtlCQyv/zyS3Tp0kW8Sah/zsxpnWbH7E6ABZbdkbv2hPHLJuWJq4f3zF+IDCjVOBchdZPNH2OspzaCRZeY/rkKoJ8pInViPPD3RtO2gx4Bnt4HyD2Br7vlXSNRZ7jxCFaFZ/LsfPmURb6uQwAmqaRJE7LAsgi9VZ1LBSrxdJNSeOcF1xNZ6SeOIOXLHVwqx6qd50FMwH4EWGDZj7XLzxS/cipSD++H6oEF4urfVYuUYVmgbPsEyD2sTBn6VQDafQiUfwqQyfPu2qIoE5XjKaw1nARETQLOrwH+NzGvJ53NIluVu+f9TGewYr4C6o8FTk4DruyyaL/ioUANVd6B3+I2FljFJWje+FIBSnRoHooxvSuYN4B7MQEmwAQsIMACywJYJbnrw3VzkPzlDqvElT43hbcG4e1T4VM2x3Kcnb4GyjQHzi4G/t4MNJ0LVOmZF806OcW0vW5HAf+KwLd9gXu/Gu9HgqvjV3kH5+NPA/XeBjwDgcS/89KIMQcL9TcFcvRTB+O4pviXWrLAsvzRsHZEsL8SPduUxogerncmy9o18zgmwATsQ4AFln04u/QsidtWIHHXGqgS4iVZBwWfQqJyEVLPgpRhuSeAx7fmiZ+v/406kSjq+T8gNx34uLFx3yp1Bdp+kCestOOM9aQzWrVfz3sjsdF0ID0WOLccaLMOuH+q8LH/2tuFALwhQZqQBZYkj5nZRqi0zsBny+KVDmXNHsMdmQATYAJFEWCBVRShEv598oFtePDeDKhT82qXSdVEyjD835Shpxkpw7JtgCd3AvG/WSawSCxR2u/PFaYPwpNQ63wYSLyYdwiehFzMIeDoEKD3eSD9jllnslIhQ6QqvNiIWGAVG6HFBvx9FHirVwX0aC3d26AWO8EDmAATcCsCLLDcajulXUz68W9wd/LL0ORkS2tYz5rciy4mTYVPhBkpQ2Mpwqq9894i/HWscR8pekVpxGPDgKt5ddIKNHqjsPqLwNHXgLRbAF3nYEUEi9KEr6mD8LUmrzaatY0FlrXkijfOUynDwmHV0KZeUPEM8WgmwASYAAAWWPwYGCWQffk8bg15GprsvOr2tmyUMgxuoEKpBkVEyULqAI8tAyLaAgpvIDsJuLIb+HVc3n1VJKaq9QF+GgFc2pbnsuHVDoYLoTcMn/kEuH0k7/oGao1nAHVHA17BZp/B0po9JPNDv1wjl5taAJAFlgWwJO7q5SnH5gm1UKOCj8SW2ZwpAoZ1BpkUE3AXAiyw3GUnJVwHlb2Jeak1cm7fkNBq4aYoZehVBoigtwy9zEgZ2s0zyyaim90jVOEoTrlrFliWMZe6d2QZL+ycVgc+nnKpTbM9IwRYYPFj4a4EWGC5684WY113xvVFxm8/QZOZUQwr1g0lcRXeLhW+5cxIGVo3hU1HpUKO0epAfKzxtnoeFlhWo5NkYICvEo0f8cfiN6pJYs+ZjNDt44MHD8bNmzehVCrRpEkTjBs3DlFRUeJGd/qOLs1csmQJIiIiRPkXKvdCt5FPnjxZ3OpemA3DtWrFE13ISeOpZl9QUBBef/11UbfP29tblIqhG+O1rWHDhli2bJmodzhq1Cjhx8yZM0VhaZpfW8D5wYMHutvRH3vsMUycOBF169Z1JtzsSwknwAKrhD8Ahsun+oJJu9dDZVhf0I6cRMqwvgqlGkp7sN5eSzgu80GXXOvP8bDAstdOmZ7H1esWmkOQSuccPnwYmzdvxooVKxAeHg6NRiMKGMfHxwtxRU2tVuPYsWPic6q9FxoaqjNvzIb+3MaiU3FxcaJ8zdNPPy1uQtdv2pI7VI+QSvoMHDhQzDd9+nRMnToVXl5eolYh/aL6gtS0Puzbt0+IMiqLw40JOAMBFljOsAtO4kP68a9xd9qrDolcGSIQKcOwvLcM6e4sV2uVVOFIhswqt1lgWYVN8kE+XnLMG1IVbepbL5Yld0pigzk5OSI6RPXxtLXwjNUAJBEzZ84ctG3bFo8/nr/GoTEbWjdNpf+OHDmCkydP6go7a/vHxMRgwYIForbfe++9Jwop3717F9u3bxdRNfIjOjpaCC798jRpaWm6KJdWeEmMis0xAYsJsMCyGJl7DqA7rm72bQZ1inNFjeSe/6YMy7tOypBqE05SB2CbxrqD0iywnOfvWJCfEvtmPQqKaLlD0y/CrBUohsWGjQksWru2yDOlEylNR9EiUzaKYkVzkD0qiExRKWra6Fl6erpIVc6aNQvHjx9H/fr1MWzYMNSpU0ekMVeuXCnEXmBgoG4aKuQ8ZcoUkTKktCc3JuAMBFhgOcMuOIEPt0c/h4yTPzqBJwVdcMWU4R8yb7TPtS5VwQLLeR5DLw85mtUKwLKReekoV2/WCiz9CFZkZKQkAmvXrl0iVejjk/c/IhcvXhSijcRbWFiYSF1SZGr48OGQyfKiwUePHsWPP/4oznMpFIp8Aos+69u3ry4S5+p7xf67PgEWWK6/h8VeQfLHG/Fg3WyoUy24Wb3Ys1pmQKQMSwNlH0+Ewltt2WAH9Ka3CRuqSuM2/vtHwFw3WGCZS8o+/QJ9lRjeoxx6tZOm1qR9vDY+izUCy/AMFp2TkiKCZSiwKKJ1//59IaioXblyRaQK33nnHTRo0ADXr1/HjBkzMHLkyAIiiiJYLLAc+WTx3MYIsMAq4c9Fzq2riOn3GDSqXJcgIVKGbVPhW8G5U4aZkCFa7Y+1Gj+LubLAshiZzQco5DKRKqQrHFy5FSaw6DA5peZiY2PFG3sjRoww+hahOSLNkBGJsiFDhuD333/P9xWd/dJGsbQpyN69e+v6nDp1CrNnz8aff/4p3hAcO3Ys2rRpIyJa1J/eHDRsO3fu5CiWKz+kbuQ7Cyw32kxrlnJ79PPIOPUjHYCwZrhDxlA0K+hRFUIbOdd5MUMYl+CJZqpSFjNigWUxMrsMaFIzAOvGPGKXuXgSJsAEXJ8ACyzX30OrV5Dy5U7Er5oOtQOvZLDWeRJZnqFABKUMfZwzZZgBGdqpQnEJlh2QZoFl7VNh23EBvgq83TsS3Vr+d02BbWdk60yACbgyARZYrrx7xfBdnZaCGz3rO/W5K3OWJ/f4N2UY6XwpQ/JoiSYAC9WWpQlZYJmz847pQ0Whv1xQD37elp+tc4zHPCsTYAKOIsACy1HkHTzv/UXvgCJYmuxMB3tS/OkpmhVYR43SjROLb0xiC7egRD1VaYusssCyCJddO9NbhV1bhmJi/4p2nZcnYwJMwPUIsMByvT0rtsdZF/9A7LCOdinkXGxnzTQgUoal8t4yVPo6T8owDTJ0VZfCGY2HmSsBWGCZjcohHT095PjwnZqoXcnXIfPzpEyACbgGARZYrrFPknp5561eSP/fEUltOosxuQdQpk0q/CpmO4tL2IAATFCZnyZkgeU0W2fUEbqSqUWdQKwaVcO5HWXvmAATcCgBFlgOxW//ydN/+RZxM4dCneJ86TSpaIiUYW01SjdxjjU+gALVVebfocQCS6onwXZ2Av2UmDO4MlrWdd8yOrajx5aZQMkgwAKrZOyzbpW3Bj+JrIv576JxRwR0+7suZejn2JRhKuTopw7GTxpPs1CzwDILk8M7PVrZD1sm1XK4H+wAE2ACzkmABZZz7otNvEo7+iXuzR3l1tErQ3AyJRBOKcNKjk0Z7kUAXjczTcgCyyaPv+RGqT7hlJcqoX1D60oiSe4QG2QCTMCpCLDAcqrtsK0zMQPbIvvyedtO4oTWRcqwlhqlmzouZZgKGSJV4WbRYYFlFian6FSvih82TbRzFOvWN8DfG4G7PwFpsXkc/MoDZVsDNQcDFZ5xCjbsBBMo6QRYYJWQJyBhy1IkblsBdXpqCVlx/mVSytAjJO9iUqW//VOGKZDjNXUQvtYUXWqFBZbrPKIUxYoeVAWPPRpoH6dPzwJOzyx8rsYzgcYz7OMPz8IEmIBJAiywSsjDcXtkN2T8dryErNb0MimaRbUMHZEy/Frmh765AUXuAQusIhE5TQelQoZmtQOx8s3qtveJIldfPWvePJ2+5kiWeaS4FxOwGQEWWDZD6zyGM8+fxp23ngfd3s4NECnDmhqUbpZgVxw5kKGcKhxFldVmgWXXbSn2ZHSr+/vjHsEjkTa+F+u7vsCV3eb5W+0F4MldBfpeu3ZNFHS+efMmlEolmjRpgnHjxiEqKgpUxJm+CwkJwZIlS0DFn6lAc1xcHBYvXowWLVrgxIkT2LVrlyjQHBMTg6lTp2L+/PmoVq2a+Hnu3LniZ7KhbVSw+cUXX0Rubi68vLzw+OOP45133kFkZKTo26hRI3Tq1AlpaWmYOXOmKDRNtv766y8MHz4cGo0GCxcuFOPIJxpD/tBajh49iueeew4zZswQ/adNmyZsZWdnY8qUKfjkk0+EG1WqVMGgQYPQt29fKBR8C795DxH3Ki4BFljFJegC4++M74+MX76DRlXUP+0usBipXKS3DIPzLib1CLBPypDeJnxLHYj9Gu9CV8ECS6pNto+dYH8lnmlaCuP7Rtp2wh0V/jtzVdRMdCbrxVuF9lKpVDh8+DA2b96MFStWIDw8XIiZbdu2IT4+HmPGjBHjjxw5goMHD2L27Nn4/fffdQLL29sbe/fuxdmzZzF9+nTcuHEDW7ZsEcLGx8fH6NyZmZnYs2cPTp48KUQTzbNq1SoxhuaeNGmS+DP127Fjh/hZrVZj8uTJQhzpCywSa4sWLcK9e/fw5ptvIigoCHPmzMHEiROFeNM2sktijGyQYGvbtm1R9Ph7JiAJARZYkmB0XiOarAxce7oyNLksroztEkWz6GJS/8r2ecvwZ5kPOucWfncSCyzn/ftkyjO63f2HZQ1Av9usbZBZZvp1TZH9c3JyRNSoW7duaN68uehPUaoff/wR48ePFz9TZGvr1q1C7JCY0kawSGCRQCNBQ+KLIlAUGRs7dixkdBuriZacnCwiX6NGjUL16tWFeKNWsWJFIfZmzZqFjIwMESWjiBQJKYpQ9e/fH/7+/roIFkXJvvjiCyHsSDhR00a6tGvRd4HmOXfunG5dRcLhDkygmARYYBUToLMPTz6wFQ9Wz4Q6JcnZXXWYf3SVQ0ANDcKa2z5lSP/kVVGVQRJM/0PMAsthj4LVE5cJ9sDrXcuhR2vL6k5aNKEEAovEkjbFpk3jvfvuu2jXrp1ZAks/MnXr1i288cYbKFeuHP744w+UKlUKK1euFKJJv+mnFWk8iSfyYeDAgaIv/Uw+pKeni6gZRdLoswULFuCVV15B2bJldf3Jrr7/hw4dEulIraDSrqV+/fq6qJcp4WgRe+7MBKwgwALLCmiuNOTWy+2QdelPV3LZMb5qU4btk+ARqLKZD+mQYZI6EFs1xlMoNDELLJvht6nh+lX9sHGCDa9skCBFKKXAIuFEZ5wo4rRp0yaQ4KJUoadn/gt1ixJYtClXrlzBr7/+KqJU2ujX8uXL0bp1a1StWlVE2Sh1mJKSohNYgYGBQtD16NFDnLGixgLLpo84G7eQAAssC4G5Uvecm5cR80p7aDIzXMlth/oqUoatU+FfxXYpw7PwQjvVf4eADRfMAsuhj4DVk/t6K7Btci1UCi/8jJ3VE0hwyF1KgUXiis42UdQpMTERb7/9tohK0WF0SyJY1JfOSX322WcoU6YMWrZsKYZTSi81NVUIrkuXLonUHs2njWDRYXU6OzZ69GiQ2GKBZfWTxQNtRIAFlo3AOoNZcffV1uVQZ6Q5gzsu44NIGVbTIOwx26QM6W3CKFVpxML420wssFzmUcnnaGigB/o+UQaDOpa1zQIkuKahMIFFB8jpLcLY2FjxJt9rr70m3iKkg+10RovOROmnCOksFomc3r17i/WeOXNGiB8SPREREToGpiJYL7zwAj744AMcOHBA17dx48bYsGED5HI5vvrqKxG1orcCKYJF/un7Twfk6ZD9yJEjxRktrZ2dO3eCU4S2eQTZqmUEWGBZxsulet/s2xwUxeJmBQFKGQYBZSllGCRtyjATMsxW+2ONxs+oYyywrNgvJxlSrZwPds+oYztvSsBFow8ePBBXR9D5rM6dOwuxRIKLGxNwNQIssFxtx8z0NyfmCmJepvRgupkjuJsxAnQDvEgZVpU2ZXgZHmiqCmWB5WaPna+3HNun1EHFMkXf2G/10rlUjtXoeCATsCcBFlj2pG3HuZL2rMfDdXOgZoFVbOqUMvSvpkEZCVOGGZChvSoU/0BZwD+OYBV7yxxmgErnvNopQqQKuTEBJlCyCbDActP9jx3yDDIvnHbT1TlgWTLAg1KGjyfBU4KUId1KtlQTgPnqgmlCFlgO2F8Jp2xaKwBr335EQotsigkwAVckwALLFXetKJ9VKlxpFwGopT07VNS0JeF7ShmGtUpDQLWsYi83FkrUVRW8N4kFVrHROtSAQiHDL+9FQS638GJQh3rNkzMBJiA1ARZYUhN1AnsZp47i7qSBXHvQRnshUoZVNSjTsnhvGaZBjm7qEPym8cjnKQssG22cncwG+Sux4LWqoEgWNybABEouARZYbrj3CRsX4eGmRYCKI1g2215KGQb+mzIMtp7zBwjAO6r8aUIWWDbbNbsY9vGSY+AzZfFal/+uKrDLxDwJE2ACTkWABZZTbYc0zsS+3gGZf56UxhhbKZyADChDKcPq1qUMH0KOaqr8B6JZYLn+QxdVwx/vj6vp+gvhFTABJmA1ARZYVqNz3oFXn4jk6xnsuD2UMvSrDIS3fmjxrKmQo786GMc0/5UXYYFlMUanG0BRrGMro5zOL3aICTAB+xFggWU/1naZiS4WvTX4SajTU+0yH0/yLwFKGQb8mzIMsSxluE/mj9dy/XUoWWC5/lPl92/ZnIq2KptjJSIqjjx58mQkJeUVfw8LCxO3tA8fPhzBwcHQv3V91apV2Lx5M0aMGIFhw4bh6NGj4mZ3uqV97NixYlxaWpooYXP48GFhT6lUol69ehg1ahTatGkjSuhob4PXH0c3wOu3ovyiGoP6vuiXzKGLSbXlc95//32T/e7cuYN9+/Zh0qRJ8PDwgPYm+u7du4sahr169RK31tOfW7Vqpbs93krUPIwJgAWWmz0E92YNQ9rRL6HO4AtGHbK1lDJsmYaAGuanDNMgQwVVOAssh2yYbSYN8FVg6oBKeLKR6ZqTtpm5cKtqtRpXr17F1q1bhdCgGoBUMJlq+ZHIMixrQ6KEBBkVcdYWVCbRNGfOHCFCqNAy2Vi8eDHatWuHZs2aCZGyZMkSIXoiIyOFQ9SHRBHZodqFjRo1yudoUX5RZ31fVCqVTlTpC6yQkBCT/WgOKvczbdo0ISZJSNGaqNQPicf9+/eL2+OpRBDVWUxISBBMuDEBawmwwLKWnJOOu7/wbSR/ttVJvSsZbomUYSUgvI15KcMUyDFUHYSDmrzbvzmC5frPiYdChkGdIvC6Ex50p3p+WoFFtQUvXLiA7du3C+Fx9uxZEdnR1h3MyMgQQoaKOJP40DYaQzUD586dCz8/PyFWSGA1b94cJH5IgHXo0EH8rN8oCkX9tfUL9b8rzC/yU98XGqeNWhkKLFP9vLy8xBiqt0jCinymaFvHjh1FpI3qGVJkrmLFiqK49JYtW0QtRP36i67/ZPIK7EmABZY9adthrjvj+iH952/sMBNPUSgBGaD0z0sZepUqOmV4WOaHPrl5r/WzwHKPZ6tN/SAsG/GfKHGWVRkKGcOf9f00JbAouhMdHS0iUhQ10hdYNN7wZ61NKs4cExMjoliGrSi/TPliaMeUwCI/KdLWvn17NGnSJJ+PycnJQlBROpMEVWFMnGUf2Q/nJ8ACy/n3yCIPb/ZthpybVywaw51tSyCsZRoCHyk8ZUg3u5dThSMHMhZYtt0Ou1mPLOOFT2bXtdt85k5UlJAxR2AVFsEqSmBRqpDObTlCYFHqjxpF12bPno2XXnoJderUEVG8H374QZcSZIFl7tPE/QojwALLzZ6Pa09G8vkrJ9tTShl6VchF+fbJJj2jtwnfVgdin8abBZaT7Z+17nh7yvHTKud6k5AiNdevXxdpQEoJFhWtMRY10j+DRek1SglSxKpTp066lGBhESxjAsscv6SIYNH5sO+//x4tWrQARdMoxenr64uDBw+Kbab1UGOBZe1Tz+P0CbDAcqPnQZ2ajOuda0KTk+1Gq3KTpcgAhZ8aEY+nwiuU4lUF2y8yH3TKDWKB5SZbTuewDi9pAH+f/G/MOWp5JITo3NTatWvx1ltvYdCgQZDJZCbFBImk9evXo3z58ti4caNI7Rm+RUif0UFwEmrLly/XHWrXCqzQ0FBx5ik2NjbfsocOHaqLYpnjF73RqO+L/nkwfcOGPtN32rNa3t7e+Omnn8S5qqpVq4pzZvQ7HcCnQ/lPPfUUsrKy0L9/f2GS3pLUnkVz1J7xvK5NgAWWa+9fPu+zr/+D2KEdoE7JewWbm3MSMJUy1ACoqioD2d2XUOpu3n/kubkugQAfBTZOqIUqEd6uuwg38Tw9PR2zZs0SgrJr165o2rQpPD3/u3vOTZbJy3AyAiywnGxDiuNOxpnjuDvpZaiTi1cjrzg+8NiiCciUGniUy0HkE/nvKkuHDJPVAThwZwgLrKIxOn2PkAAlFrxeFY0f4ZqETr9Z7CATsAEBFlg2gOook2k/fI57c9/kIs+O2gAL59WlDEv/lzI8By90jx3BAstCls7YPTTQAxP6ReIJJ7sLyxlZsU9MwB0JsMByo11N/nw74he/w2ewXGxPwx5LQ2DNvLcMsyFD89jRUNx9ycVWwe4aEigV6IERPcqhe6vSDIcJMIESSIAFlhttetKe9YhfPtmNVlQyliJShhG5iHwiBVkyGV6OHYHLd18pGYt341UG+yvxaqcI9HsyfzFvN14yL40JMAE9Aiyw3OhxSNy2HA/WznajFZWspch9894yXJ47BPtuDylZi3fD1VI9wkEdy+KVDmXdcHW8JCbABIoiwAKrKEIu9H3CxkV4+MECF/KYXS1AQAZ80agvtmUPZjguTsBTmVcu57XOES6+EnafCTABawiwwLKGmpOOuTisKzzO/uyk3rFb5hKIrroI5/0amNvdLfq91auCSKUp5DLdeq7eyUSfmefFz2P6RKLLY6EI9FUgO0eN3y6lYumeGFAfw1Y1wlv0p7f3lAoZUtJz8cWvD0V/alQfsO+T4aBrFG7EZWLp3lv4+c8k+HorsPLN6khOV2HM6suScC3tm4pDy9pJYsvRRvSLI2t9oQs5tfdMUSkabkyACfxHgAWWGz0Np7s1RHB83j8i3FyXwLwq8/CHfxPXXYAVni8dXk0InGFL/ykwmlJsgzuWxU/nkrB8fyy6twrFS0+Hi5+nfHCtQP+lI6qjYXV/bPzqDr45lSDe5COxtfrTWJz4KwXLRlRDUpoKWw7dxcT+FfHXjTSMWXMFfZ8oI36t2H8LR84kWrEKwyEaeOTG45cPO0hgy/EmWGA5fg/YA9ciwALLtfarUG9Pd2+EoPibkGnoykpurkpgeK0deOAR5qruW+X3zml18PvlVLz70c0C498bXQMVw70xccNVXLieJr7fOL4m/H2VugiXdlBUDX/MfbUKLt5MF6KJWtv6QZg6sDKOnU3Eof89xKxBVfDL+STM3noDe2Y+iuS0XIxadRlr3qqB63czMXPzdavWYDhILtMgzC8VXy5pL4k9KYwcOnQIkydPRlJS3mXEYWFh4sZyuo09ODgYJ06cEGV06AZzuj198+bNGDFiBIYNGyZuO6fb1LWtYcOG4lZ0uhVe/6b2BQsWICoqShfZovI0hjfAKxTOcbu9FEzZBhMwRYAFlhs9G6eeb4agu9cg16jdaFUlaylqmQL96ubVRSsprXntQEwZUAl0ZqlUgFIs+2JMBlbsu4XT/6QUwEBii6JQObka9I2+UCSm3u3D8GbP8jh0MgHbD8cZjWD9cysDHZuXwpxtN3DyYsE5i5zESAcZVPCVJeDHdc9aM9wmY9RqNa5evYqtW7di0qRJokzMypUrERgYKESWvsCi8jd37twRgmz69OmoUqWKzqeEhARER0eLz/VTg1Tfj5q+wNJ+r1/DsGfPnjZZHxtlAs5EgAWWM+1GMX051bcNAmMuQsECq5gkHTf8hndVzKi6FBkKX8c5YeeZ+zxeRgigv2PSRXouItQLbz1fHolpKhG1uhmX/5zViB7lRSrv42P3sWzvrUK9pbTjkjeqoVp5H8zfcUOk/gY+WxYvPxuOQF+lOIO15rPbeLVTWfxxJc1oBM1qHJpcBHsm4dv3nrHahC0GGhYyvnDhArZv3y6KP589e1YXwSKBZarAMtUgpEgVFUumyJe2rVmzBhEREahXr57Rs1k0F9VDpHF+fn62WB7bZAJOQ4AFltNsRfEdOfXy0wi8/DsLrOKjdJiFn4KfwPvlRyNT7uMwH5xh4uHdy4GE18aDd7H167s6l97oXg4vPhWOs1dSMW7dVaRnqky6S+Lq3aFVQWnDHd/ew5pP8xcc1g58u3cFtK4XhA+/uiuEVsUy3kjJUGHXd3HY8MUd63FochHq+RBfv9fRehs2GGkosAx/1p/SmMCiqNe2bdtA9f2oaDPV96NG0a4ZM2Zg6tSpyM7ONiqwTEW+bLBMNskEHE6ABZbDt0A6B06/0RP+fxyDEnwGSzqq9rW0I2IIDpTuY99JnXC2bq1KY/Tz5bH3h/tYd+C28HB8v4rii6socgAAIABJREFUgPsfl1Mxc8sN3EvINuk5vUk46cVKqF3JF7uP3MOqj42Lq3pV/TDzlcriwHzpIA9E1QjAgh030O/JcJQP88p37stSTDJNLhpWzMb7U9tYOtSm/YsrsC5evIjFixcLAUVnuKipVCosXLgQNWrUQO/evWHq7UKOYNl0a9m4kxFggeVkG1Icd34bPwh+P33OAqs4EB08dma1xfjLt76DvbDv9JNfqoRnmoRgyZ4YfP7zAzE5XdtAImvtZ7FCZJEIerpJCI6dTUL01huFRq5IXM0ZUhVlS3li86H8ETDDlZFoa1DND5PevybeKCSRRVdDTBtYCY89GoQZm65ZfyZLo0KbWjlYNqaVfYEWMltycjKuX78u0oCUEqQ0oKURLDpndf/+fXFmS9soMkVnuujQe2RkpFGBxWewnOYxYEfsRIAFlp1A22Oa3+e9A78vNkJuj8l4DpsQeL32HiQp/zvTYpNJnMzoM01LiasUrt3JFGewqkb4YFi3crj9IAtvrrwsbkLv90QZfH8mATM2Ff6GH6UFFw+rilqV/LD6k1jsP3rf5Gqb1grA1AGVcPDEQxElmzukiqQRLGg06NIoBzOHPeYUxCnKROef1q5dK978GzRokEjvmRJYdC0DvTVYvnx5bNy4EdWrVxfr0B5kp0iVvsDSP/SuH8HitwidYvvZCQcQYIHlAOi2mvLcmgXw2b4I/13VaKuZ2K4tCGTKvTGozqdQy0qeRKZzVXS3FUWQ1BoNzl9Px7K9MTh3NQ27ptdB9fIFz6TdS8wREaYOzUrh6cYhWPBRDNRqjYhE+fsUvAbgfxdTMHzZf/dskaCKDPPCsGWXRESsZd0gjOldAZXCpTqDpUHvFrmYMLiFLR4XtskEmICTE2CB5eQbZIl7JLAU2xbBixWWJdicpu9l31qYU3k+MhT8dpXTbEoxHNGosjHoSU+M7Ne4GFZ4KBNgAq5KgAWWq+6cEb9JYOVsXYwgOR9yd8VtPRLyLDaVG4Esubcrus8+GxBQ56Rg8NMBLLD4yWACJZQACyw32ngSWMlbliDcSwFZbo4braxkLGVj+ZH4ulS3krFYN18lBZGz0+PwWqdwFlhuvte8PCZgigALLDd6Nkhg3duyDJFeMihYYLnczk6pvhKXfWq5nN/scEECCrkGaQ9vYFiPyiyw+AFhAiWUAAssN9p4Elg3tq7EI4psKLgeocvt7OA6HyNN4e9yfrPDBQnIoEZa/EUM71WHBRY/IEyghBJggeVGG08C6+K21YiSpfObhC62rymKQAyr/RFyZR4u5jm7a5yABql3f8PIvo1ZYPEjwgRKKAEWWG608SSw/tqyCrUVOfCF6RIili5Z7uuPsHcWw69dF8i8vJH7IA5JH61G4kdrCpgK6v06Sg2bhtRvP8b9+aONThXy6ngE934d8oBgaHKykXHqR9x/dyxy792GZ5WaCJu0At51GkGTnY2Ur/fg/sIxwg7ZDu43HA/WRAv77tT+8quHdytFI53fIHSPbVVlIPX+BRZY7rGbvAomYBUBFlhWYXPOQUJgbVqB8rIchPt4QJZjupSIJSsoPfZdBHTqh+T9HyDl4C7Qz56VHsG9eW8i/ZdvdaZIHIXP2QjPKrWQ/Pl2owLL/6nnUHrsQmRfuYD4JePh93g3BPcbgfSfv0HcjNcROnw6Aru/jISty+FV/VH4NH8C8YvfQfqv3yFiyW7kxt9F3LRXLXHfJfp+E9oV28q+jmy5l0v4y06aJiCXA5kpcchOvYWRL3AEi58VJlBSCbDAcqOdJ4F1YeNyBOZmolqAFxSqXElWF7ntGDS5ubg16HFhr9RrkxDUZygSP1qNhI2LdHOUmbwSPk3aQhFcGimH9xsVWGLsC8OQtHsdHr4/X4yN3PEzVA/icHtUTxG98m3xJO5FvwGfRq0R9PyreLBhHuR+gQjs3B/3F41FxuljkqzLmYysjRyLH4KfdSaX2BcrCchlaqQ9vAZ1dhJGvNBI8hTh9zE/YMfFXfj1zv9wOy2vGHU5vwi0iGiGF2v1xROR7a30nIcxASYgJQEWWFLSdLAtEljnP1wKWXYWGgcobXIOy6dRK5ECVIaVw705I3RihyJTFH1KPfI5ArsPROp3nxYewbp8HvdmD0dAlxcR3PcNpP3wBe7NG2U0gvVg5VQE9RuO7EvnxZzu2MbXWIsb3tXccWklcE0apMb9ATroLrXAWnhqCRacXFwo04lNx2FCk7ElkLu0SzZVsFraWdiaOxNggeVGuysE1vuLoc7JQb0AT/jK1JKuLmzicgR07AOo1Ej9/jPEL50AdXoq6IwWpe9UKYlI+/4zlB63yKTAEhGwoVMR/MIwyLx9ALUamedO4N7skci5fV2cwSo9dhF8GrbQncFSPbwvUon3576JzPOnJF2Tsxh7+dHPkCkvWA7GWfxjP8wnoMnNO38ll8skFVgUuXr+i35mObK/y0ccyTKLlOlOLLCKCZCHgwWWGz0EQmCtfxdqlQrlveQo7+cNWa4057D0MQUPeAshA0b9F3V6czb8Wj2De7NHwCOyaqECq9SrExDUfyQy/ncE8csmCuEU8vIYZF/6E3cnDRSCTb+Jc11zN4tImUypREDHvuL3zAu/iQhZ9rW/XX4HH3qUxuhHNvH5K5ffSUCp0CAt8Q6yU+9AIZdj+AtRkqUIXz08DB9f/swsSs9V744Pn15XoO+hQ4cwefJkJCUlie/CwsLQrVs3DB8+HMHBwThx4gR27dqFefPmYdWqVdi8eTNGjBiBYcOG4ejRoxgyZAgiIiIwduxYMS4tLQ3jx4/H4cOHhT2lUol69eph1KhRaNOmjSgmrW3JycmYOnWq+I5szJw5E0OHDhXFpOfPn4+BAwfiwYMHuvl9fP77H45r165h8ODBuHnzppijSZMmGDduHKKionDkyBF8//33mDZtGjw9PYXPfn5+ePTRR7Fv3z5MmjQJHh4ewq5CoQAVqaZC1lWqVEH37t3Fn3v16gUqSk1/btWqlfAtISFBzBkbG6tbw4IFC8R4bkzAHAIssMyh5CJ9SGCdW7sQ0Kjhp5Chtp8SCtimbE6FTUcg8/TCg/emo/SYBUg9tBcPP1yIgA59ChVY5VZ+Ao/ylXF36mBk/XVGkC0zdTX8Wj8r3iSkyJh+owP1Po3bIOHDhQgdPReZp48h49z/EDp0ClK+2S8Oyrt6O+vfGMsqTUW6nGsQuvpeQqNC+oN/oMpJl1xgPbq1ke7MVVGc6EzW+YG/FeimVqtx9epVbN26VQgPjUaDlStXIjAwUIgsfYFFAufOnTtCkE2fPl0IEmqJiYmYM2eOECI9evQQNhYvXox27dqhWbNmQqgsWbJEiKbIyEidDxkZGTohFRoaKmyS4PLy8hIijX6ZElj6C1GpVELQkZBasWIFQkJCQMKna9euQnCRSCKRR76QUCThReJRK6r0BRb9mYTj/v37Ub16dbz22mv45JNPhLgiHvpt79694kcWWEU9ffy9lgALLDd6Fr4d1Bn3Tv6kW1GjQA94FFNgedWOQtk5G5ETe10cQqdGKcHy738tUnj09l/wS6Mg8/AsQDLj1FHdGO2XEcv3wTOymlkCy/vRJgibsgppRw4gJ+YKQkfNQfInm5Dx208oM32teLPQ1FUQrrStX5Z+DjvLvsp3YLnSppnyVZ2DlLizeX9P5DI0qVMW2+Z1lWRlIWsjLLKT8EbeAXjDRqkvrcAiEXXhwgVs375dCJGzZ8/miyDpiyISINpGYzZs2IC5c+eKaBGJFxJYzZs3BwkgEmAdOnQQP2sb2aL+AwYMwN27d8WcJMSof3R0tBBc//zzj9EIluEacnJyRJSJomg0B0W2KFr18ssvC1FFQqlixYpC0FEUisShVnh17Ngxn9giwThjxgwRlaMxly5dwpYtWzBlyhToR9HWrFkjIm89e+b9d5AbEyiKAAusogi50Pd/rluI8xuWQJWdJbyu7OeFcA+NOOdUnBY++0PxZh+9NZjyxQ6EjpwF31YdkLRnPR6un5PPdFERLFMpwpybl3FnTJ98KUKKbHnWeFRcy+BRvop4w9AdI1grKk/HzwGti7NFPNYJCHgqgdSkOGQl3xLeeHooMKx3FEb0bSSJd7YSWIaCS99ZUwKLIjxaUUQRJH2BReMNf6bPtKLo+PHjqF+/vkg71qlTBzQ/RdFIlFEkzVgzdh7KcI4DBw6AokxvvvkmmjZtKtKTFFlr3769SCnq99ePZlHqkgQVpT9JUBnjQZE8EmEUcSMRxo0JmEOABZY5lFykz4UPluL8h8uQk5IsPPZXyFBLgjShskw5hI1fAp8m7USkSp2SiJSDuxG/YkoBMoYCi9J7FG3KuXFJF80qPXouAjq+kHfRaG4Osi6cxoP3ZuY7wO772FPivqzkz7YhcdtyMU/YhKUIeLYPZJ6ebnUGa0zNTYj1LO8iTxm7aYqADCqkxV+CKict7++fryeG9mqI13s1lASaFClCcsRQQFgjsAqLYJkSWPQ5pfXo3Bal37TnsyhF9+OPP4pUJJ2RslZgkRgkodS3b1+REqRG6T5qFE2bPXs2XnrpJSHq9AUWreWHH37QpQQNeVCEbeHChahRowanByV5kkuOERZYbrTXf29fiz/XL0ZWQrxuVVGBHvAsZprQjRA55VJeqvslcrhEjlPujUVOqbOREndONyQk0Btv9GmEl7vVtciMqc5SHHKnaM3169dFGo5SgqYiNlofjEWw9M9gUbqNBAgJlk6dOulSgsYiWGTzypUrYt533nkHDRo0EL5QZGjkyJH50omGDMyJYNEYSu8dO3ZMpApJrNF5MDoA36JFCxHdohSlr69vPoF18OBBMR2txZgApWgdnVejlKH+mTJJNpWNuDUBFlhutL1XPt6GP1bORmZ8nG5V5bzkqEC3uqulK53jRsgcvpQ4zwiMr7EemXJvh/vCDlhPwFNJbw/eRmbKXZ2R0sE+eHtAU/R6upb1hvVGFveaBhJCdG5q7dq1eOuttzBo0CARRTIVwSKRtH79evGW38aNGxETE1PgLUL6jKJRJNSWL1+uEyCmBBYt59SpUyKa9Oeff6Ju3bri7JPhG4eWCCw6fzVx4kTdEHrLcMeOHeItwp9++kkIo6pVq4qzWfQ7NW0Ei94epHNgTz31FLKystC/f3/xPZ3tov60LsN0qCSbyUZKBAEWWG60zTGHD+DUvHeQcf+//8h7yoCGNrp01I3QOWwppwIfw+rICUiX+zrMB55YCgIapN47B40qR2csLMQX04a2wrMt896+k6LxRaPmUUxPT8esWbOEgKS3C+lMFl3hwI0J2JMACyx70rbxXPQG4U/jBiHzwb18M9X0UyLY+NEGG3vE5osi8GlYX+wJfxkqGW9QUayc9XulQobcrESk3L+cz8XQIB8sn/AUmtW17O2/otbJpXKKIsTfMwHnIMACyzn2QRIvkq7+jcMvPYPs5MR89oKUMjziq4Scz2JJwllKI4uqzsEpv2ZSmmRbdiYgDrc/vApVVt7LJdoW6OeJXe/2QLXIvAPX3JgAEyhZBFhgudF+09uD+9tWgzqn4O3tDQI84C2zzaWjboTQ7kt5s9Y23PMIt/u8PKGEBFSZSLl3voBBD6Ucv2wbiAA/Tk1JSJtNMQGXIcACy2W2yjxH9zQth9yMvNfE9VtpDxmq+HpArinenVjmecG9zCXQr94hqCE3tzv3czICCpkKaQkxyMl4UMAzby8l/tg72Mk8ZneYABOwFwEWWPYibad5vujWFMlX/zE6W6MAD3hwFMtOO1H0NLe8KmFq9ZXI4CLPRcNy1h4GVzPou1kxIhCH1/d1Vs/ZLybABGxMgAWWjQHb2/yxtweA3iY01sp4ylGJolh8ZYO9t8XofL8EtcX6CmOQwW8QOsV+WOqEiF4lxiIn/b7RoY83rYR105611Cz3ZwJMwE0IsMByk43ULuPcmvm4uGU1ctJSjK4sKkAJurqBm+MJ7A0fiP1lXoQGvCGO3w0rPNCrO2g4ms5fDe0dhTf7NbbCMA8pDgHDgtVkiy5MpZvi6ZZ3/fqIxZmHxzKBogiwwCqKkIt9f/ObT3Fy9th8t7nrLyHMIy+KpdDwxaOO3tq51RbhrG8DR7vB81tBQC5TIT0xBjnpBc9ekblAfy/MHtEGHVrlXWzJzX4EWGDZjzXPVDgBFlhu9oSkXL+MQy+0NxnBouXWD1DCh4MmDt/5N2p/hIfKUIf7wQ5YQcDEm4NaS/6+Hti/9DlULhdkhXHbDTl06JCI5CQlJYlJwsLCxK3ldBu7l5eX+I6KJtPndNM7lZzx9vbGmjVrxGe9e/cW9QT9/PzEn6n8DLUuXbroIkSVK1fG+PHjhU2KFlF5HiqSPGrUKFy8eFFEk2rWrClK5qSkpIhb1akYs36jMWTj8OHD4mO6nb1evXrCBt36npmZqZuPbnIn+3QrO93afu7cOd2N7FqbmzZtEnUJaW3apr2tfdWqVahSpYoo9TNmzBhRl5BudicWdIs9NyZgLQEWWNaSc+Jxe5pEIDcz3aSHwUoZqvsqoeB7sRy2i1R7cEDdLzg96LAdsH5iuvcq/eE15GbliRRjzdfbA2f2DLJ+EhuNVKvVuHr1KrZu3Srq62k0GqxcuRKBgYG6Ysc0NQmYjz76SJSPGTp0KPbt2yc8IlFFgohuRn/88cexdOlSUR5HX2CRqKICztu2bcOiRYtErcLo6GjMnDkT2dnZ4jNqVCKHytCsW7cOc+bMET5oG/lFvxYvXox27dqhWbNmoq4glbWZP38+SpcunS/lR0JtwoQJGDx4cAGxZqxsj355IK3AorVRI0ZUz5D8pyLPoaH8P0E2ehzd3iwLLDfc4kMvtMPD878XurKafh4IVgLQ8N1YjngErvlUR3TVxVwixxHwizGnUgFkZyQh7UH+W9sNTTZ5NAI75nctxky2G2pYe/DChQvYvn27rvizdua4uDhRj49KzlAkiYRS69atRbSIahk2bNhQiC0SQPXr188neM6cOYPRo0eLSFKdOnXwxRdfCDvaaFilSpWEKKOSNlSAmaJl1atXL7BofXFE85MQ69ChQ4H5aKAxIZWTkyPm7dGjRz7hRWJt9+7dQvStWLFCRLC0Aotsaedq27atEJLcmIA1BFhgWUPNycf8sSIa599fUqiXPnIZ6vtzeRZHbeXR4KfwYfk3kclXNDhqC6yeN+3+eahzM02O9/H2wGvPNcCIvo2snsOWAw0FlqlizxRdeuedd0TajVJ79Dul9l588UV07NhRRKNmzJghRBR9rj1EToKKUnnUrl27htzcXCF+WrZsKT6j6Bn9mQQVpQspIjVw4MAiBZYpEaVlZUxgnT9/XqQ3ScQFB+fdqE/iieZs1KiRSAtqCz/rCyzqp01/Gn5uy71h2+5FgAWWe+2nWE3ciaM4OvpF5KTmL91huNTyXnKU8+FrGxzxCGyLGIovSj/viKl5TisJKOVqpCXdRXbqnUItBAd4Y8WEp9CifjkrZ7LtMEsE1rhx40QqkcTU8uXLhRjRChWKcFF0iEQWpfe0AotSasuWLROi5ueffxZChX6mcWlpaeLPI0eOFD/bUmBRdIx8f+GFF3TijshS+vLTTz8V/vn4+BgVWBzBsu0zWFKss8Byw53WqFTY1SgM9HtRjUvoFEXINt/PqL4CF31q28Y4W7UJAY0qE6lGSuIYTqZUyHF2/6tQyJ3vTRI6PH79+nXs2rVLlxIsLIKlFVh02JvSaXXr1hWChc5mrV69Whx2p8PsJMC0AkuhUGDPnj2YPXs2ZDKZOH/1yCOPYMCAAbh165ZIzVH60MPDw6TAojNgJHJI0FGUSXu1grEolakIFq2LzpcZnu8iG3RgnqJw1AwjWHwGyyZ/fUqkURZYbrrthwc8g/tnThS5ukClDDV9FVyspUhS0nZ4rc4+JCv+O9QrrXW2JjkBjRrpDy9DlW38fjn9+ShytWVOF8ldKK5BEiwbNmzA2rVrxRkqOvdEAsgcgUXpvAcPHoioD72JSBEr/bcM9e+Zonl++ukn8RYgNXrLj4QaRbro7UU6/9SvXz8MGTJE/JnE28aNG/OlCEkEknCjCBNFzuggvVYM0Zkv/busKEI2ceJE8f3OnTt135lal6FI0wosfouwuE8YjzckwALLTZ+Jv7evxR/LZyE3M6PIFVbyliPcSwkZ1ykskpUUHdIVfhhSey9UMnrLgJuzE6DUYHryPWSlxBbpaqkgH7zRJwoDu9Ytsi93YAJMwL0JsMBy0/1NuXEFXz3fCiozBBYh4FSh/R6Ef3zrYH6VuUiX+9lvUp7JegLqTKTEnTdrvJ+PBz5e5nz3X5nlPHdiAkxAUgIssCTF6VzGDnRogNRb181yyk8hQ10/fqvQLFjF7PRdqU7YGjGU3yAsJkd7DU+P/wuqHNP3yun7UaNSKXyxqpe9XON5mAATcGICLLCceHOK65o51zXozxHuKUdFHyXknCosLvpCx39Y4S18E9LJpnOw8eITkEMt0oKZqffMMlY6xBcDujyKYb2jzOrPnZgAE3BvAiyw3Hh/k69dwkFKE2Znmb3KR/w9QTe9y9RFv4FotlHumI/A5EfW4IpXwUsVGZPzEFAqNFBlJSH5/hWznaL04P6lPVGlfN59S9yYABMo2QRYYLn5/n/1XEsk/mPe+REtCj6PZduHYtCjn/D5K9siLr51dRZS4v60yE7DWuHY/W53i8ZwZybABNyXAAss991bsbLL+zbjzOJpRV46qo+Bbnmv689XN9ji0UhSBmNEre3IkXnawjzblIKARo20+ItQ5xb9Bq52uvBQP4zs1xh9nqklhQdsgwkwATcgwALLDTaxsCWosjKxt0Uk1DnZFq00RBSEZpFlETQzOp/3b4gllWYgjd8gNIOWA7po1MhIvIbczESLJvfyUODkR6/Ay5NfFLEIHHdmAm5MgAWWG2+udmn/m/UWrn68DWpVrkWrpUPvFXyUUPKhd4u4Fdb5UGh37Cg7BNlyL8lssiFpCMigQmbybWSnmXeoXTtrSKA3OrephmlDW0njCFthAkzALQiwwHKLbSx8EQkXz+LwgGeRm2Heq+b61iK9FSjj4wGlheKsBGC1aolrKk7Ej0FPWDWWB9mOgFymRnbafWQk3bJ4En9fT2yf3xW1q/y/vTuPsqOs0zj+1HKX3tKdnXQSErKSBIKAAaLAkIkGFRgVRBgIAwrqIMoBFDWgAgoqi8KMuICo6BEZUEREAQ9xQYiAQMKOCTGQPWTppJfbfdeqOXVDlEAnfdfu+1Z/7zkc/uiqt37v51ccnnNv1fsOL/pcTkAAgfAKELDC29vdZrb4rPdp85NLSprt5Ka4hkUs2dlMSedz0r8ELp72A62JTYCkhgQcK3hjcIc6t60quirXtfWOg8bqB5ft3NeODwIIILBLgIA1SO6FjY8s1iOfOVOZRFdJM57eFNUQ15bNN1kl+e066b9m3asUPw+WZVjJkx3bVzbVqa6tL5c07PDmOl194TE66pCde+XxQQABBAhYg/AeCLbO2bG8uFfP38g0symqhqgru8gH5gchda9T3hoZpYum3aKUHYekBgSCcJVJJZTYurzkag6aPkp3XvuBks/nRAQQCK8A32CFt7dvmdm6P/xWj335U0q3by951jObImqIRmVnCl+8tOSLhezEZU1z9O19L+ENwhroayXCVbCx81fPO0rvOmJiDcyIEhBAoNYECFi11pEq1/PAKceo7YVlJV/FkrR/U1SN0Qghq0jFe0eerDtGn8kaWEW6Vfpw1/aUSibUvW1FWUMfOHWkfvnND5Y1BicjgEB4BQhY4e1trzPb8PCD+uvnz1G6o7h1ft482K6Q5fBNVsF30PUTL9NjTbzKXzBYFQ507ZxSPV3qbltZ1ujNjTFd95l/19GH8uxVWZCcjECIBQhYIW7unqb2x49/UJv++seyZz6tKZZ/8N3J8XZhIZgXTL9VG6OthRzKMVUQCMJVT6JdyR2vlDW6ZVk68uBxuuVy3hwsC5KTEQi5AAEr5A3ubXptLz6tBxcuKGoT6D0xTax3NSLiyPHZHLqvW+m0A+5TznL7Ooy/V0HAVlbJRJtSHWvLHj1Ytf32q9+vWVNGlD0WAyCAQHgFCFjh7e1eZ/a3r1y4c3X3CqxtNTZmqzUWbKvjD1LNvqe9MTZOi6Z8Rz12Xd8Hc0RlBfysUl2ble7aWPa4wVY4J86frsvPPbLssRgAAQTCLUDACnd/9zi7TKJTv54/Q5muzooIjIzY2q/OVvAQPJ+3CvxtyDv1vfGfVTd7EPbb7WFbkuf5SnasUaZ7a0WuG6za/tCPTlPwbz4IIIDA3gQIWIP4/lh198+09LovlrVswxv5moMNouscOZGIrAp8Mxam1vxq1On65ajT+Ymwn5oadaVUOpvfuDmX6qjIVYc0xvSFjx6hk941vSLjMQgCCIRbgIAV7v72ObvggffNTzwsL1OZB9VjtqWpDa7ikYicbLrP6w+WA66ZdJWeapgzWKY7oPOMOjklk0n1bF8lL1e5e/Dw2a366ZXHD+jcuDgCCJgjQMAyp1dVqbRzzSr97j/myMtmKzr+xDpXI6K2HN+r6LimDnbe/rdpa2SkqeUbU7elrNKJ7fmfBSv5cRxL93/3w5owprmSwzIWAgiEWICAFeLmFjq1l+/4oZ698Sqltm8r9JSCjhv1+nNZBR0c4oM82frPA++XeEKtal1uiFtKJH0l21dX7HmrXcUGa15dsHCOTnvfzKrVz8AIIBA+AQJW+Hpa0owe+tSp2vTon5VL9ZR0/p5OqncsTal3FXNs2d7gXMphTXw/XTb5enXb9RW1ZbCdAjE3p1QypcSO1fIy3RVlCd4anHvQWN30pfdUdFwGQwCB8AsQsMLf44JmmGrbqntPeHvFHnh/80X3jdsaHbVlF1RNuA5a0jJPt4w9nzcIK9zWnW8J5pRObFGqc32FR985XEtTLP/TYLDvIB8sn4pJAAATg0lEQVQEEECgGAECVjFaIT92/UMPaMlnP6JsT2W/BdjF1uJa2q/OlRtxZQ+itwzvGH2W7h51qvxBGS+r8x9N1PGUzgRvCa5RNtVelYvUxyP61sXzNW/OvlUZn0ERQCDcAgSscPe36Nk9//1rtPy2m5TaXpl1g95cQLBOVvBt1sioI2eQLEx65eTr9Fz97KJ7wQlvFbAsyQ++tereplTnOsmvzuK2w5vrdPrxs3TeKYfQBgQQQKAkAQJWSWzhPukv55+mzU8tUbq9vA2h96YUrJkVfJsVcR3Zucq+wVhr3fnEjDu0wx1aa2UZV0+w/EI6nVFP+1plK7S2VW8IwXpXhx0wRt+5ZIFxRhSMAAK1I0DAqp1e1EwlwU+E93/oKHWtXSXfq+4yC8E2O+Ni4X0yK2XHdNbMe+RZ4Z1jtW/ceERKZqR01walOsvf7qaveie0NuueG05SXZx9I/uy4u8IILBnAQIWd0evAjtWvKDfnzZfuWRl3yrs7WJx29J+9a4abYVuP8N/1E3XlZO+wQPupf535ufkZzrV3b5OXjZV6igFnxePubrz2g9o+sRhBZ/DgQgggEBvAgQs7os9Cqx/6Pd6+IKF8jKVWw17b9zBQ/AT6iOK2JackCzp8OehC3Rr6yfVwxINRf2XZls55bJpJdvXV+0h9jcXFI04+vYX3q1jeKi9qF5xMAII9C5AwOLO2KvAP+76iZZec6mCzaH76xNsHD0+v6dhVHam+t9aVHNeP209V78b/sFqXiJUY9uWJy/nKdm5vuILhu4Nqqkhqs9/5AidvGD/UHkyGQQQGDgBAtbA2Rtz5Rd/eL1e/OENSndU76H33jDGxB21Ri1ZkZgcQ4PWl6f+r5bH+Z92Xze7a3vK5vz8M1bpxGt9HV7RvwcrtZ9z0kH6+Elvq+i4DIYAAoNbgIA1uPtf8Oyf+Z+vaOUvb634djp9FRAs67BP1FZr3JblRo3bQPrsmXepy2nqa5qD9u//DFZdm5TuCoJVdZZd2BPw0CFxffjYGbroDDbiHrQ3IRNHoEoCBKwqwYZx2KXXXKJXf3enktu29Pv0gqAVrATfGnNku44cA5Z2CILVJ2b8n7JWpN+9av2C+Wescp7SQbBKBPdT/warwGd4S51O+LcpWnT23Frnoj4EEDBQgIBlYNMGsuSnvv45rX7gbiW3bR6wMkZGLI2Ju/mH4V3blmo0bP294UBdM/EKJezGAbOqtQtbfhCsMvlglemp7Obixcw1CFfvO3KyvvjxdxRzGscigAACBQsQsAqm4sBdAk994wtafd8vlGyrzmrvhUoHi5WOjrlqdnzJjcrO9s/bjoXW9+Cw4/WzMR9T0h7c+9i5jq9sVsqmO5RJbK7qIqGF9GZEEK6OmqxLP0a4KsSLYxBAoDQBAlZpboP+rKe/9WWtvOunVdscuhjgmG0p+FYr+AnRsm05fnUXRy20th+Mv1CLW95b6OGhOs51JC+XVc7z828DZrq3ycsN/BuhI4fW6/3zpurisw4PlTeTQQCB2hMgYNVeT4yp6PnvX62//+Q7SndWZ7PdUiCGupb2ibsaYvvybUfWAK6ntWja97QqNrmUaRh7jmvnlPUcZXu2K5NsUzbZv2+e7g1uWHNcC487QOedyv6Cxt5gFI6AQQIELIOaVYulrvj5TXr6hiuU7U7UVHmuJQ2L2BpdF1Hcz0n5NbX69yfEs2bdo55B8PPgzjcBJS/bk9+EOZvcLt+rrf0lG+oiuuiMw7Tw+Fk1dZ9SDAIIhFeAgBXe3vbbzFY/8Cstufijr78I1v9vg/U10WCrw6GurRFxV/Xy5LkROdlMX6eV9fftkeE6f9qtStuxssapxZOjQXr1c0pnLfm5bqW7d35T5eX6N8AWamNZ0rc+Oz//3BUfBBBAoL8ECFj9JR3y62xZ+qgevujM/LY66fbtNTvbiCW1uLaGxYKfET35li2nCm8iPtt4iG7Y91IlQrIGVn1USqaz8nxbttel7q4gVHXI96obVMu5kYKtb4IV2oPtbw6duU85Q3EuAgggULQAAatoMk7Yk0D3pnVacvHZ6lr3qnq2bDICaohrqdmxNDTmKi5POceV40Zkpcrb5Pq+ESfq9tFnKW3HjXB4c5Ex11c25ynn2/KzPcok25VNdSqX7r8tk8qBq6+LaNLYFt14ybs1ZgTLZJRjybkIIFCaAAGrNDfO2ovAE1+5UGsX/2bAl3EotkmOJTU5Vv6f5qijestXzrJlu5Gi90S8ccIiPTxkXrElDMjx8YglP/+TnydfjvxstzLJIEx15f8J/mbSJ9j6Zt5hE3T1BceYVDa1IoBAyAQIWCFraK1MZ8XtN+upbyySX6OLgBbq1OhYanAsNQY/NzlSTDtDlxxXtmXJ2sMeiZ+ZfovWRfct9DL9dpxjS1bwTV3Ol2858nNJ5dIJZdMJeZlu5TK19bJCsTCOY+uSc+Zq4XE8zF6sHccjgEBlBQhYlfVktDcIbFn2mB5d9AllujqU2tEWCptgy546x1KdLdXZlhoijuosKWr5+c1egme6cparM2f+Rl4QxPrxEzzMHTyAbgch0PPya1DlvKDi4KH0tPxcSplUQl42qVy2R14mOSBb1FSDpKUppsb6qK65cB7PW1UDmDERQKBoAQJW0WScUIyAl07pia9epHV/ui80IWtP849aUrDoqeM4+vz0H8kNVpd36yXbkaxgEdRI/t/ygyjmBbFHVj6Y2bKtN759Gfwl+Oz+RqbvB8cGP+cFf8t/FSUFi6oGP+H5WfleWl42o2wmlX/4PHirL1jc08/V7oPoxdxLezq2pSmu+YdP0OXnHqngwXY+CCCAQC0IELBqoQuDoIZVv74tH7SCtwx9rzZWWq8We85ydNV+X8sHp94+luXICkJXsBCq5cqNNfX+01w+SAWhyt8ZynxP/uv/yMsZ92xUpb2dYC9K19bl5x6lE+dPq/TwjIcAAgiUJUDAKouPk4sRSGxYo8e/9Clte2GpMl1mvI1WzPx2HdtXwCplTM7ZXSD4OXD21JG68tNHa+yoJngQQACBmhMgYNVcS8Jf0Mpf/FhPfu1z+W+zwvghYFWvqxHXlm1b+Y2aTzl2RvUuxMgIIIBAmQIErDIBOb00ge7XNujxyz6tYIHSWttmp7QZ/essAla5gr2fHyy/MPegsfm3BEcPb6jORRgVAQQQqJAAAatCkAxTmsC6P/xWT37tYqW7OpRNdJU2SI2dRcCqbENGtNQpHnO16Oy5etcREys7OKMhgAACVRIgYFUJlmGLE3jh5uv07I1XKXhT7vXX5IoboIaOJmBVphnBc1Y9yYzOP/3t+u+TD67MoIyCAAII9JMAAaufoLlM3wLdG9dp2fWXKfhWK5cK1mgy80PAKr9vdXFXxx89ReedcojGjGSrm/JFGQEBBPpbgIDV3+Jcr0+Bbc89paXXXqrtLz2jbE93n8fX2gEErNI7MqQhqllTRuqiM+Zo9rRRpQ/EmQgggMAACxCwBrgBXH7PApse/ZOevuEKda5eadSyDgSs4u5qx7E0pCGmyeOH6pOnHKx3vm1ccQNwNAIIIFCDAgSsGmwKJe0usOHhB/Xcd7+ujlUrlEnU/vpZBKzC7uDgZ8C6qKupE4bpnBMP0tGHji/sRI5CAAEEDBAgYBnQJErcKfDa4w/p+Zuu1dZnn1Qu2VOzLASsvbemqSGaf4/h8ANbdcYJszR39tia7SWFIYAAAqUKELBKleO8ARNoe+kZvXDzN7X2wXsGrIa9XZiA1btOsI5VR1dKJx87Q6e+Z4ZmTR5Rk/2jKAQQQKASAgSsSigyxoAIJLdt1oqf36yX7/xRflX4Wtl+h4C1++0wvKVOtmVp4XGz9KEF+ytY14oPAgggEHYBAlbYOzxI5rd28b1acdtN2vL047Jdd0DfPiRgSS1NMXUnszpidqtOXrC/Fszdb5DciUwTAQQQ2ClAwOJOCJVAYsNavXrfL7Tyzh8r3b59QB6KH8wBK1gcdGhTXCcfu7+OP3oyGzGH6r8uJoMAAsUIELCK0eJYowS2PvOEXvnN7Vrz+7vl53LKJnv6ZYPpwRaw4lFXsaij446erPfPm6q3TR9t1H1CsQgggEA1BAhY1VBlzJoT2PzkEq3/0/1a/cBd+Z8PLdtWakdbVeoMe8AKwpTr2KqLuZp/+ESdcMwUzZk1piqWDIoAAgiYKkDAMrVz1F2ywPaXntWGRxZr3R9/q7YXn1aseVg+bPleruQx33hiGANW8AZgV3da0yYO03vfOUlHHTpeMyfxFmBFbhgGQQCBUAoQsELZViZVqEC6Y0d+fa1Nj/9FGx9ZrOTW1xQZ0qxsd48yXe2FDrPbcWEIWA11EWWynoY11+nIg8flFwGdO7tVQxpjJZlwEgIIIDDYBAhYg63jzHevAj2bN2rLssfybyNufmKJti9/TvGhwTc1vpJtWwvSMylgRSNOfpsaz/e0vSOpKeOH6rADW/M/+R0yY7RGD28oaM4chAACCCCwuwABizsCgb0IeJmM2l5YpmBx07bnl2rrs0+oa+0rcusaZEdj8rIZZTp2yA+WJn/9U4sBy7YtNdVHFXHt/DdTiZ6MJo1ryW+oPHPScM2cPEIHTBmZ/zsfBBBAAIHyBQhY5RsywiAU6Hhlhdr/sVwdr76szldXasfLLyqxfrXSHe2yGpp02chL1VgXUU86p1zO6xeh4NuoYH8/x7aVzXlKdKfzP+mNG92kaROGaUJrsyaNbc5vqhyEKz4IIIAAAtUTIGBVz5aRB6FALpVUYuM6vdhRr03burTspde0ua1bwTdIy19t0+a2hBrroupOZpRK5+Q4wTdGvoJw1Nsn+GIs53nK5fz8v6Ouo1jUzQep+nhEjfURtTTFNW50o8aOGqJRw+rz/+wzolGtIxvzyyfwQQABBBDofwECVv+bc0UE/ikQ/FS3at2OtzzrFPzkGIQyx7bkuo6iEVvBelN8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QIWAY1i1IRQAABBBBAwAwBApYZfaJKBBBAAAEEEDBIgIBlULMoFQEEEEAAAQTMECBgmdEnqkQAAQQQQAABgwT+H8WnMLTtR/DCAAAAAElFTkSuQmCC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7" name="AutoShape 4" descr="data:image/png;base64,iVBORw0KGgoAAAANSUhEUgAAAlgAAAFzCAYAAADi5Xe0AAAgAElEQVR4XuydB3SUxdfGny3pPSGEEEPoTbo0ERAsICggKghIB0F6ld57r1JVRAFFQEU+K+IfRQQRkCIgUqWTQCCkt939zp24cZNssu3d3Xc3d87hILszd+78ZiIP905R6HQ6HbgwASbABJgAE2ACTIAJSEZAwQJLMpZsiAkwASbABJgAE2ACggALLF4I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5IR+PXXX9G0aVNhb+vWrXjjjTeM2ja3nmSOsSEmwASYABNgAg4mwALLwcDduTtzhZO59dyZFY+NCTABJsAE3JsACyz3nl+Hjs5c4WRuPYc6z50xASbABJgAE5CQAAssCWEWd1PmCidz6xV3njx+JsAEmAATcF0CLLBcd+4KeG4oXPJ/GRMTg9q1a+PFF1/Eq6++irCwsNwqf//9N15//XWcOnUKs2bNwtSpU8V3s2fPxrRp00S7Tz/9FFWqVMn9jL5/9tlnMWLECGFTqVSiqP6pfuvWrbFt2zacP38+d6+WMfz6euSjMR+WL1+O0aNHi6YBAQF46qmn0KNHD3To0AF+fn5Fzij13717d6N1aHx169YVdtq1a5fHljFRmJaWhlGjRmHDhg25Y/P19c39jHwjRuPHj0ejRo2gUChw/PhxYfvOnTvCB+rvlVdeQc+ePVGmTJlcv6z1042WMw+FCTABJuDSBFhgufT05XX+9OnTeO2113Dx4sUiR0V/2X/wwQeoVq2aqGeJwJo/fz4mTZqUa59ExJYtW4QocZTA+uGHH9CqVasCY+zUqRNWr16NiIiIQsdfWNv8DWg8JJz0tswVWCTwxowZg7Vr1+aaJHG7a9cu1K9fH7dv3xab/3/66ac8XZK427hxI5o3by4+t9ZPN1rOPBQmwASYgEsTYIHl0tNn3HljgunRo0fYvXs3Jk6cKKInFHlZsGABPD09LRJY1KNWq8X//vc/9O/fH9euXcPgwYOxdOlSeHt7F3DIWJTHMHqmb1BYPWMRLMNOEhMThTChyFtSUpIQN3PnzoWXl1eRM5tfMHXr1g0PHjzA+++/LyJOVJYtWyY4UTFXYOnHlp2djY8//hhDhw4Vfs2bN0+wNyxUhziOGzdORA8pEkenL8uWLZtbzVI/3XA585CYABNgAi5JgAWWS05b0U4XFpEyFDEtWrQQ6brSpUtbLLCodxINQ4YMEdErw5Refs/sLbCov4yMDEyePFmIvEqVKoloUa1atSwSWPorJe7fvy/Sjd999534fc2aNSINaanAos4No1UDBw4EpTZ9fHwK+PXll1+Kvojp+vXrQXX1pbD9aoX56YbLmYfEBJgAE3BJAiywXHLarBNY1MpYRMiSFKG+Z3OF071790DRoX379gnhUJjIKKyeqQiW3h/DlBoJlvbt21slsAoblzUCKz4+XqQDv//++yLHbijEDCOLhUXO6HNz+bvh8uYhMQEmwARcggALLJeYJsucLEwwOUNgGUZnaPP89OnToVKpioziGNYzV2BZejKxsPrOEFhFCTFL/bRspXBtJsAEmAATsBcBFlj2IutEu1IJrKKGYE4E5datWyL1tX//frGhfvv27UZTd0XVM1dgOSOCZWqKOYJlihB/zwSYABNwXwIssNxwbuUisAyvGlixYgWGDx8urirIX4qqZ47AknIPliURLFNLx1yBZc0eLHMErin/+HsmwASYABOwHwEWWPZj6zTLJ06cEPda0XUNhvdaWZoitDWCpRdHNWvWxI4dO1C1alWjJouqZ0pgPXz4UJz8s/QU4bfffou2bdsKfwzfTXSkwMrMzBSnCCdMmFDoKUJL/XTaouOOmQATYAJMIA8BFlhutCCM3YOV/9FlSza5G0Ojb2/4XWGnCE2JI72NouoZ+07Ke7DohCCJGLoigYqtAsuwvSEj/QZ/EoTW3INlrp9utJx5KEyACTABlybAAsulpy+v83v27BEXflKhyy379OmDsWPH5rmR3B0ElrGb3OlOrpdeesnk/VeGbelyTzq1169fP6jVaocIrHPnzhW4yb1z587Ch/Dw8NwJtdZPN1rOPBQ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zAAgJaHaBUWNCAqzIBJmB3Aiyw7I6YO2ACTIAJSEvgyF+J2Hv0IU5dTsbt+ExkZmnh6aFE6TBP1K7gj1YNQtCoWqC0nbI1JsAELCLAAssiXFyZCTABJuBcAjM2/4OvDsebdOKlJ8Mwo3dZk/W4AhNgAvYhwALLPlzZKhNgAkxAcgLmiit9xyyygEWLFgkc48aNk3w+2CATKIoACyxeH0yACTABFyBAacEhKy5a7OmakZWKdbqQBZbFS4YbSESABZZEINkME2ACTMCeBGZ/dA1f/nrf4i46PFUCU3vGWNzOXRqwwHKXmXS9cbDAcr05Y4+ZABMohgRem34W/9xNt3jkZUt5Y9fMx422S0tLw6RJk9CkSRN06tQJDx8+RP/+/UU6rVGjRjhw4AAmTJiAJUuWiDpUrl69irfffhsLFixAxYoV89hNTU0V9b/++mvxuVqtRs2aNdG7d2+0adNGfDZv3jwcP34cGzZsQEREBAx9eO2117Bw4UJkZGRgypQpUKlUuHTpkvCHhBL1t3PnThw6dEjY2b9/P/bs2SN8of9eunSp6GPMmDFo3769aE/tqC/DEhUVhU2bNhXw32K43IAJFEGABRYvDybABJiACxBoMvSEOC1oaaHThYfeqWuVwNJoNFi9ejV+/PFHbNy4EZGRkTh37hymTp2KFStWIDo6ukh3srKycPjwYcyZMwcjR45E27Ztcf36dQwYMADdunVDjx49hMAiUdaxY0e0bNkS27dvF2Jp2bJl8PPzEwKLvl+8eDHKlSuXR2CREJs8eTJiYmJw+vRpUYd8Hj16NCZOnIi6dQuOO79gs5Qn12cC5hJggWUuKa7HBJgAE3ASAbrnquFbx63u/ff1Txi9J8tUBIs6vHnzJvr164fatWtj5syZQmxRFImEV2CgeVdBbN68GWfOnMHcuXPh5eWFb775BmvWrMG6devEnwcPHixEW506dUR0av78+XjvvfdEhIsEEf2ZomghISF5BJaPjw+2bt0qolTUR7169aDT6UQUrFSpUiJylr+QQCR7q1atEva4MAF7EWCBZS+ybJcJMAEmICEBZ0SwkpKSRISIUoVarRbt2rXDr7/+ihEjRoiIk7mFRBNFvCgKFhwcjMzMTMyaNQuhoaHiv729vTFs2DCR0rt48aKwT4KqevXqOHnypBBMa9euNSqwSLitXLlSRK/INpXC9l2R+NqyZQt+++03Yd/X19fcIXA9JmAxARZYFiPjBkyACTABxxNwxB6s/KM6cuSIiPZQpImEFYktStf17NlTiKH8JX9ETP892SHRQ1EpfdTo8uXLGDhwIIYMGYIOHTpAqVSK6vHx8SJiRiKLUoYkzmgPlT5iZrgHSx/BIlv6PVtFCSyypU830h4zLkzAngRYYNmTLttmAkyACUhEwB6nCAsTRHqXScyQOKLUHkWwpk+fjri4OBGN0keLDIdnicCidl988YUQUJR61EeT9BvlKd3Xq1cvfPDBB3jw4IHYuK5QKPKkCGkT/YwZM8RG+i5duuS6YiyCRXbHjh2Lxo0bi71fZIsLE7AnARZY9qTLtpmAGQTSstORqclAljYbGl02tDod1FlhoP//q5QKqFUKeKoV8PLM+Rc+l+JJwB73YJkSWPmFyp07d8QG9WeffTY3pWeLwCLRM23aNHGaj6JZJHr0e6jod4pg0clAOjFYqVIl0ZVhBCsxMVGceiThV79+/SIFVv4TksVzFfGoHUmABZYjaXNfbk8gXZOBm0k3cTvlDu6k3MXdlFjx37eSbyE29R4epD9AUmYSUrPTkKXJFKJKpVRBpVBBqVCKXz63XkFIbCd4e3iIv2y0WkCj1UGj0cHDQwkvDwW8PZXw9VLB30eFID8VIsO8ULqEJ0oEeaBksCdKhnigVKgnvDxYlLnTopP6JveiBBadADQWHaKIE0WC6GqE5s2b58FrTgTr3XffLXBtQpkyZcS1CXQakCJkFLWidGKDBg1E6q9GjRq5/RgKrL///ltsjqf9WXSisG/fvrh165aoS4LN8PZ2Flju9JPgGmNhgeUa88ReyozAxYRLOP/gb7x75gOEeofgcsIV/P3wAjQ6Lfw8fKFUqKDVaZGhyUCmJtMi70PudkPo3W4WtaHKFOXy9lJBpQSyNTqkpmsR4KtCVAkvVCjtjTIR3oiJ8Ea5SG/Q3UhcXJOAuSLLnGdyTEWwHE1ox44d2LZtm4iQvfDCCyKypd+b5WhfuD8mYCsBFli2EuT2bk2AxNGx2D+w4sQ78PHwwZ/3z+BG0g2oFR4i8pSWnSaElJTFWoFVlA9KhQL+vip4qBTIytYhNUMjRNbj5fxQJdoXVcv4olqMr/iei/wJULpw79GHOHU5GbfjM8X9WHTfVekwT9Su4I9WDULMeh5HbgJL/uTZQyZgPgEWWOaz4prFgUDKLSD2V9z+6xOcvfU9OmuCEOwVhJSsVGRpsxxCwB4CqzDHKeoV4KsW+74SkrJRvrQPnqjsj7qVAlC7oj9KBns4ZMzciW0E6J4spRXamAWWbdy5NRMoigALLF4fxZtAxkPg9v+A2/uB618DabGAygfIeAAdgBhNBJJgxd9cNlB1pMAqzE1fbyWys3UICfBA4+qBaFIjEA2qBiLQt+DRfBuGyk2ZABNgAm5LgAWW204tD6xQAvdPADe/A65+Btw/CXiHAiS0tNl5miTrFJigC8Q2nY9DYcpBYOUfMAmrlHQtKkb54LknQoTgotQiFybABJgAEzBOgAUWr4ziQeDOAeDaHuDyDiA7OWfMJKpMlD8U3ng2O+d2aEcVOQosw7HTyUSVSgEfTyWa1w5Cm0ZhqFfJ31F4uB8mwASYgEsQYIHlEtPETlpFIO63HEF1aRug1QDadCArxSJTFNOqqSmJu3DcdQdyF1j5AdL9XCS6WtcPQdvGYahZ3s8ixlyZCTABJuCOBFhgueOsFucxJV8DLn0M/LUxJ0KVlQzoNFYTSdUpMEsXgA06x6XDXE1gGcLNuZdLjZeblcALDUIRGeZpNXtuyASYABNwZQIssFx59tj3/whc/Rw4swKIPQIo1UB2qmR0/oYnGmtCJbNnypArCyz92AL91EjP0KB+1UB0bFoCLes6Ns1qijF/zwSYABOwNwEWWPYmzPbtR4BO/J15Bzi3BtBkSCqqDJ1OhwJNNWG4DLX9xmJg2R0EliGo0EA16B6uzi3C0aFpCYQF8tUPDllIDu7E2Pt/5ALfoO7gieDuZEOABZZspoIdMZvA/T+AP5cDF7cCCpVNKUBz+syEAgu1/limc8zeIncTWIZRraSUbJE+fLV5uLjclIv7EGCB5T5zySORhgALLGk4shVHELj1P+DUQuDur0C2ZZvVbXXvOtSorSlhqxmz2rurwNIPnvZpUXmicgC6PFMSDaoGmMWFK8mbAAssec8Pe+d4AiywHM+ce7SUwI1vgT/mAglngYwES1tLUj8FSryoDcEpnf3TW+4usPQT4u2lhLeHUtyt1bNVBJrUCJJkrtiI+QT27t2LadOm4d69e7mNwsPD0aRJE4waNQrR0dHic8M0H70P2K9fP1y4cAE9e/bE8OHD4evrCxJYGzZsyNN5VFQUli9fjnnz5uHkyZN5vmvfvr34/PTp06ItPe6sUqkwbNgwHDx4EOXKlUO3bt3QpUsXYT9/uXHjBt5++20cPXo09ysvLy/UqlULgwYNQrNmzcQ7hvlvq9++fTsmT56MKlWqYNasWahfv77wjcZCD0bTn9966y089dRToj35RY9JP3r0KLcf4tKqVSsMGDAAJUo45h9e5s8q15QLARZYcpkJ9qMggZs/AMdnAAnnxc3qzix0q/s6BGCyxv5pwuIisPTzqVLScz0q8Qh1/xcjzXpDz5lrwZ36zs7ORnp6OqZOnSpEVadOnZCamopdu3Zh9+7dWLduHSIiIozuo7p58yaGDh2K0aNHo3nz5gWwXLp0CePGjRPiiUSZYdm5cycOHTpUQGCFhITkVktISMDKlSuRkpKCmTNnwscn74W/Wq0WWVlZ2LNnT64tT09P/PHHH0JATZkyRfhl7Dkgavvhhx8KcbZkyZJcAafT6YRwpPZvvPEGOnbsKERXcnKyEFM0nkaNGoF8W79+Pa5fv56nvTutDR6L7QRYYNnOkC1ITSDud+DoJODeMSDzv381St2NpfbuQYXKmnBLm1lcv7gJLENAJLSqlfHF4JejUKOc/cWsxZPjhg2MCZDExEQRSerduzdatmxpVGCZesfw3LlzmD9/PlatWgVD4UQIN2/ejLi4OCFYjhw5khvByl8vNjZWRKPGjx8vhI2xYijW9CKMIk4UlSORlZmZiUmTJuUKSL2Novo9cOAA3nnnHSGiQkNDjY6fImgjR47E7NmzUb16dTdcGTwkWwmwwLKVILeXjkDyDeC3McC1rwBNmnR2JbKUBCW6aINxSGffu52Ks8DST5WPlxKtG4SKiFapUPvylmh5uKwZY0Ip/2fGTgIWJbAoErRlyxb89ttvBSI8SUlJIrXXtGlTdO/evUiBRRGqGTNmoE6dOiK6Zq7AMhRd1MZSgUXiicQfiSeKvhkbP5+OdNkl7zDHWWA5DDV3VCSBP2YBx2cCOq2sQX0CfwzW2PdZGBZYOUuANsOnZWgxsH1p9G1TStbrwpWdM0dgGRtfUQKL0n8TJkzA4sWL80SeNBoNVq9ejWPHjon0X1hYmN0FVv7UojkRLBZYrryi5eM7Cyz5zEXx9OSf3cCvQ3NuXZfwclB7waQoVhlNSXuZF3ZZYOXFGxroId49HNXpMbSowxeWSr34pBZYtIdr7NixaNy4MXr06AGFQpHr8vnz58WeLRJejz/+uPjcHilCY2nD/NxsTRFyBEvqleh+9lhgud+cusaIUm4BvwwA6BFmes7GRQoJrP7aIOzVednNYxZYxtEG+qrQsFogRneORslg+5/mtNsEy8gw7VOijeEkiNq2bSs2dVMxtb+qqDpFCQ9joqYwoWNqkzvtE1Or1aBTgbTfa+7cuaBThFSsFVj5N7nTSUc6PUgb3WmT+/Tp08UpQyossGS0kGXqCgssmU6MW7v11wbg0Iic29ddsHyj8MMb2fa7u4kFVuGLwkOtEBGRsa9H45VmfDzelh8fOkFI1yqsWbNGXG2wcOFCxMTEmBRYdDqwb9++uHXrlqi7YMGCPPujbBFYhtc00FUIXbt2Ra9eveDt7V1gqJSGpH1SNA4SPm3atMmtU5TAMrxOgvZ20TUM165dy72moWbNmuLqCbrmgYQm7cP6/PPP0bp1a3GaUb8RnwWWLauveLRlgVU85lkeo0y6BvzcO+d0oAtFrfLDo5vdIzURsNduMRZYppcr7c+qHuOLqT3L8oPSpnFxDSbABJxAgAWWE6AXyy7PrQUOjwE06S4/fEoTjtAG4gtdwX9VSzE4FljmUVQqFfBQKTChWxm0axJmXiOuxQSYABNwEAEWWA4CXWy7SX8A/DYauPZ/Tr8sVMo5+EXhi/bZgVKazLXFAssyrEF+ajSvHYSJb8TAU/3fhmrLrHBtJsAEmIC0BFhgScuTrRkSuLYnZ69VWiyQLb97rWydrDKaCCRB+r/QWWBZPjOBfmpxrcOsPmVRp6J9r9Gw3DtuwQSYQHEkwAKrOM66I8Z8dg1waBigo0dm3K/Q24QTtAHYqsv7fIcUI2WBZT1FenZnTOfH0Lmlfa/SsN5DbskEmEBxIcACq7jMtKPGSScDDw4Grv8fkPbfA7KO6t6R/ZxQeOOZbOnvZWKBZdss0nUOzWoFY2afsrYZ4tZMgAkwARsIsMCyAR43zUcg6R9g78vAowtumRLMP99ZUKC2Jhx3oJR0KbDAsh2nr5cKMaW8sGRQBUSE8FM7thNlC0yACVhKgAWWpcS4vnECd38F9nYAMhIAnaZYUEqDArO0AViv85V0vCywpMHp6aGEv7cSi96qwPuypEHKVpgAE7CAAAssC2BxVeMEkn/8ArFT+8PnMS0iWz6CQuWe+66Mjf4CPNFIEyrp0mCBJSlO0Estc/uXR6v6IdIaZmtMgAkwgSIIsMDi5WETgUe73kX82lnQpacKOyofHUq1SIJ3RLZNdl2lcToUaKYJwyWoJXOZBZZkKHMN+XmrMPjl0nidN79LD5ctMgEmYJQACyxeGFYTePjBYiR8ugHaxId5bSiAsPpZCH48yWrbRht6BADPbAMeex5QeeU8EH1uHXB0SsHqlXoATdcA1CZ/ufUjsLdjjq3o1jnf3vge+N8bQFYSULYj8ORS4K+NwMkFRY6B9mEt0vpjic5PsrGywJIMZR5DIQFqIbD6vxhpnw6caVWrBZTS7gV05nC4bybgDgRYYLnDLDphDPFrZiDp2+3QPDB+UlChArwjFYhs8QAKtUQpw6feAar0Bs6tB+hm+MbLgNItgN8n5fzZVGm9ByjVFDg6CaCN6Q3mABe3AtnJQPVBwIn5wKlFwHOfAr6lgW/b5gguE+UG1Kilke5dPBZYpohb/31YkAdebByG4a9EWW9EBi3Tfv8JSfs+R/qfvyP7znXoMjOg8PSCOrIMvGs2RMBzr8CnYQsZeMouMIHiS4AFVvGde6tHfn/FJCT/uBua+FiTNlQ+QESLRPhIkTJ8cR8QXBXY3xO4/T+AolRPLsuJYh2bVrQvdSYAdScBFz4Cfh0K1J+VI6oOj85p12QFcP494P4JoMFs4OQi4Py7JsdHFehOrJe0ITip8zCrvqlKLLBMEbLt+7BAD7RqEIIxnaNtM+Sk1nFzhiDpm+0mew9o2wUlp6wxWY8rMAEmYB8CLLDsw9Vtrd5fPjFHXD2IM3+MCiD0iWyE1Eg0v42xmvoIFl1iemY1QH+miNSRccDfmwq3HVQZeH4XoPQEvm+fc41E9cHGI1iPtcqx8/VzFvm6HgGYqJEmTcgCyyL0VlUODVTj+fqhePt11xJZ5oorPRQWWVYtj0IbXbp0CePGjcOiRYtQsWJFaY2zNbcjwALL7abUfgO6v2oKkn/4DJp4C8TVv+6IlGEpoFSLh1B6WJky9HsMePp9IOo5QKHMuWuLokz0HE9Rpc5EoO5E4Oxa4PcJOTVpbxbZKtsh58+0B+vGN0CtMcDRqcBl0xECwy7vQ4VKmnBJ4LPAkgSjSSOhAWq80CgMozs9ZrKuHCpQWvD2yFctdqX0is84XWgxNeMNWGBJBLKYmGGBVUwm2tZhPlg/B4lfb7NKXBn2rfLWIaJFMnxKZVnuUtvvgZKNgNNLgL83Aw3mAuU65kSzjk4u3F77A4B/GWBfFyDuN+P1SHC1+SZn4/z940DNUYBnIJDwd04a8ca3RfqbBCW6aoPxq872Sy1ZYFm+NKxtEeyvRsdmJTDkZfnvyYqbNxxJX22zeKgBL72BkpNWWdyOGxQkwAKLV4UlBFhgWUKrmNZN2LISCdvXQvPwviQEKPgUUjcbITUtSBmWfgZo+VGO+Pn+36gTiaKOvwPZqcDnTxj3LaYd0Py9HGGlb2esJu3RqjYg50RivWlA6i3gzxVAs/XAvWNFt/3X3nYEYJAEaUIWWJIsM7ON0NM6PVuXQu8XSpndxhkVr3dtjKxrFy3u2iOmEsp8YvwfFnv37sW0adNw795/h1XCw8PRpEkTjBo1CoQ6vl0AACAASURBVNHROSnUhw8fon///iI9Rqmxfv364cKFC+jZsyeGDx8OX19ffPvttxg6dCi8vLzQsmVLDB48GNWrV0dSUhImTpyIffv2ITs75/oWtVqNqlWrivbt2rWDp6fxf5hs374dkyf/948n8qdDhw7o06cPgoODcfbsWbz55puir+7duwvbR44cESm89957D99//z3279+PZcuWwc/PL884GjVqlKeuQqHAyJEj0atXL1SuXBnz5s3Dzz//jKeffhqTJk1CVFQUSGD17dsXt27dyjMPAwcOFGy4MAFDAiyweD0USSBxzxbEvzMd2uRHkpISKcOIf1OGnmakDEs1A579GLj/h2UCi8QSpf3OrCx8IzwJtRd/ABLO52yCJyF34zvgQH+g01kg9Y5Ze7KSoUC0JsJmTiywbEZosQF/HxVGvvYYXm4q3WlQi50w0eBKi9LitKClhU4Xlv/pttFmJHjS09MxdepUIao6deqE1NRU7Nq1C7t378a6desQERFRQJiQsZs3bwpBNXr0aDRv3jzXvlarFcJlxowZmDVrFho2bIjMzEycPHkyV/gEBQXhypUrQri0b98+VxwVNTaye+PGDSxZsgTUnoShh4cHNmzYgK+//hobN25EZGQkDh06hA8//FCIqlOnTmH+/PlCbOnHQYJswoQJqF+/fh6BFRISgq+++goHDhwQgrNNmzZ49dVX8dFHH+Hy5cuiP2NCkMQcFRZYlq5M96/PAsv959jqEab+uhd3J/WCLivTahumGiq96GLSZPhEmpEyNJYiLN8p5xThb2OMd0XRK0oj/vIWcGWn8Tp0orDiG8CBN4GUmwBd52BFBIvShG9qg/C9zsvUsIv8ngWWTfisbuypVmDhWxXQrGaQ1Tbs1lCrxeWm1u/xq3DwXqH3ZKWlpQmhoxdYNIbExEQMGzYMvXv3FtEowwgWRX6oGGtnOP6tW7fi+PHjIhLk4+NTQMxQXYp6kZDTR5jM4Xfu3DmMHz8eq1atQrly5ZCQkCAiT40bNwZFkkhcXbx4UQi8f/75ByNGjBCijKJpNI6xY8eKiBpF4gyjXSSwYmNjhQ2KrpE4JEGlt0U+kkgzLBqNBnPmzBG2SZxyYQKGBFhg8XowSiDz0lnc7P+8Vf9ithQppQyDa2sQWttElCykOvDkciCyOaDyBjIfAZc/BX4bm3NfFYmpCp2Bg0OAi1ty3Mh/tUN+5+iEYasvgNv7c65voPLEdKDGCMAr2Ow9WHqz3yn80DXbyOWmFkBhgWUBLImrenkqsXl8VVR6zEdiy7abs0cEqzChlF88WSOwKGK1cOFCrF27FiRe8osZ6tvYZ6ZIxcfHY8CAAUIkURSKyokTJzB79mz06NEDO3fuxMyZM1GpUiVQXUpnksgioUgRMIo0UV1jAosEEwmrBg0a4KWXXhK2i9p3defOHQwaNKhAFM/UGPj74kGABVbxmGeLRknP3tzo3hRZt69Z1M6WypQy9CoJRNIpQy8zUoa2dGbHtnSze6QmArY8d80Cy44TZIbp6JJe+Hhqdfh4yutmdHvswTJXYBnDZiqCJYXAIrFEKT99FIz8MCb2SBiRkKOIGYk6faSJ0p2UDqxXr56IxlE0ivZ0LV26VOwvMxbBopQn1aGoVFECi2xT2lCpVApBR1E6LkzAkAALLF4PBQjcGdsFaX8chC49zeF0SFxFPJ0M39JmpAwd7p3pDpOhxAhtID7XeZuuXEgNFlhWo5OkYYCvGk9U9seSQRUksSeVEXudIjQmlEyJp8KEmeFYzUkRmopgmSuwqF+KVlHqkDahU7qTik6nE4IrIyMDU6ZMERveab9WYWlLEoX0He09CwsLK1Jg0V4tShtSXdr7xYUJ5CfAAovXRB4C9L7go083QJP/fUEHchIpw1oahNaRdmO9o4bwq8IHL2Vbv4+HBZajZqrwfuT4bmHa0Z9we4QV92Ct/Aw+DYw/m0ObuWmfEe1Latu2LTp27Cig2CKw8m9yr1mzphA6hw8fFhvR6RedAKQipcAiexTtov1WK1asQJkyZUQfdBKRPifhRRvSaWO+XoDl73/z5s04c+YM5s6dK05DUiksRWhM/Dl/5bIHciLAAktOs+FkX1J//R53p/ZzSuSqgPKnlGF4zilDujvL1UqMJgKJUFjlNgssq7BJ3sjHS4l5/cujWS3rxbLUTkl5kzudIKQTeGvWrEGtWrVEpCcmJsakwMp/VcGCBQvEBm/DaxpIwNDG8xo1agiBQnugrl69KvY/0T4plUolicCiKJOxaxOGDBkirpmgdOKXX34pNqLT2Gjje7NmzUBXMuQXeP7+/uJ7uo6Brn0gMUZ8qNBnmzZtynN7OwssqVe3+9ljgeV+c2rViOiOq+tdGkKbJK+okdLz35RhlOukDOltwonaAGzRWbcngwWWVUvYLo2C/NTYNfNxUERLLsVckVXcn8mhqBUJJrrHiqJzJCL1wk4uc8l+uDcBFljuPb9mj+72iFeQdvRns+s7sqIrpgxPKbzRIjsnDWJpYYFlKTH71ffyUKJh1QAsHyqvd+coXZj0w+dI//N3ZN+5Lk770n1X6sgy8K7ZEAHPv1JoWtB+tNgyE2AChgRYYPF6QOLnmxC/fja0yRbcrO5gbuKUYQmgVMsEqLy1Du7d8u7oNGEdTQncRk4qxJLCAssSWvavG+irxuCXS+O1p62/h8ruXmq1hd5zZfe+uQMmwASMEmCBVcwXRtbNK7jR9UnoNDlPWMi9iJRh82T4PibvlGE6FJil9cc6nZ/FSFlgWYzM7g1USoVIFdIVDlyYABNgAuYQYIFlDiU3rkOnktKO/UznmV1mlBTNCnpcg7B68tovlh/gRXiioSbUYq4ssCxG5pAG9asEYP3oyg7pizthAkzA9QmwwHL9ObR6BElff4z7q6dB68QrGax1nkSWZxgQSSlDH3mmDNOgwNOaMFyEZRukWWBZuyrs2y7AV4VRnaLRvknO/UhcmAATYAJFEWCBVUzXhzYlCdc61pL1vitzpkbp8W/KMFp+KUPyaKkuAAu1lqUJWWCZM/POqUOPQn+9oCb8vC3fW+ccj7lXJsAEnEWABZazyDu533uL3wZFsHSZ6U72xPbuKZoVWF2LEk8k2G5MYgs3oUZNTQmLrLLAsgiXQyvTqcJ2TcIwoVvOJZZcmAATYAKFEWCBVQzXRsb5U7j1VhuHPOTsKLwiZRiac8pQ7SuflGEKFGinDcUJnYfZKFhgmY3KKRU9PZR4/+0qqBbj65T+uVMmwARcgwALLNeYJ0m9vDPyNaT+vl9Sm3IxpvQASjZLhl+ZTLm4hI0IwHiN+WlCFliymTqjjtAl4I2rB2L18ErydtQO3tHt5lToRnZXLEXdvs43s7vijMrbZxZY8p4fyb1LPbwPsTMGQpskv3SaVIMVKcNqWpSoL48xxkOFihrz71BigSXVSrCfnUA/Neb0LYsmNeTzjI79RvufZRZYjqDMfbgLARZY7jKTZo7jZt9nkXH+pJm1Xbca3f6emzL0c27KMBlKdNUG46DO0yygLLDMwuT0So+X9cOHE6s63Q9HOsACy5G0uS9XJ8ACy9Vn0AL/Uw58jbi5w906epUfh0INRFDKMMa5KcOdCMAAM9OELLAsWNROrErvE07uHoMWdax7EsmJrud2nZaWhkmTJoEeZ6YHm9euXYulS5eK78PDw/H666+jT58+CA7OGaPhA8h6I/qHkE+cOAF6/2/evHnw8fERdalQOjEjIwOTJ09Go0aN0LhxY/Tv3188Aq1Wq1G/fn3Q48xPPvlk7iPMhmwSExMxceJE7Nu3D/RANRVqV7VqVfTs2RPt2rWDp6cn8o9l+/btos8qVapg1qxZoh9KA06YMKEA+o8//hjXr18v9Dt6x9CQk+HD1i1bthSPQ1evXt2o/3KYZ/bBOQRYYDmHu1N6vdGzOTIvnXVK387sVKQMq2pRooHzUobJUCBaE2EWBhZYZmGSRaWa5fzwwQTXjWLlFyV6qDqdDnfv3hWCKzk5OVc05YdOIokEFImpuLg4IWBIYHl7e2PhwoUIDAwU4kPfT/PmzdGxY8dcM1lZWThw4ICoSw8zk9DLX8iXzMxMnDx5UvTz3nvvISgoCFeuXBGip3379ujevXsBgUV2tFotPvzwQxw9ehRLliyBr2/egwkPHz4UYo/GQOLPsBh+l19g6euR/SNHjgjfScTltyGLRcpOOI0ACyynoXdsxw8/XIaELSuhTU12bMcy6Y1Shh4hOReTqv0dnzJMghJvaoPwvc70UysssGSyaMxwg6JYs/qUw5OPB5pRW35VChNYek8pqjNo0CDMnTsXderUKTCAc+fOYf78+Vi1ahUuXLiAbdu2YcGCBSKSYxjxKUrIkIAiIXf79m0hVDw8jJ+4JSGjF1ghISHCF4ok7d69G8uWLYNSqczTp95ZY+3038XGxmLs2LGYPn06KlbM+6C34XcUpTMcT34QW7duxfHjxwsVovKbefbIEQRYYDmCsgz6uD20PdL++FUGnjjXBYpm0VuGzkgZfq/wQ5fsAJMAWGCZRCSbCmqVAg2rBWLVsLx/OcvGQROOmBJYpoTRli1b8Ntvv4no0J9//ikE0Pr164XYmDZtmvicolbx8fEYPny4SNlRKi1/MecEnzGhZPgZRc2MiaCiBNb+/fuxevVqrFu3DhEReSPMht9RJK4ogUXRNYrCkVDUiz9XWQPsp/0IsMCyH1vZWE4/exx3Rr4Kur2dCyBShlV0KNHwoUNxZEGB0poImHpWmwWWQ6fF5s7oVvd3x1ZG5Wj3uxerKIFF+61oP9PixYtFauzq1avo27ev2MtUrlw5sa+K0ncqlQoU6aIU2sqVKwsIGZoAKQRWYcKmMIF18eJF4SNF6AzTluRP/u9MCVEWWDb/GLmlARZYbjmteQd1Z1w3pB3+ETqNqb/aiwEM/RDplGFwzsWkHgGOSRnSacKR2kB8pvMuEjQLLNdah8H+arRqEIpxXaJdy3EzvC1MYKWmporUGm1Y79Gjh0gJ6j+jzfK08VtfKAVIkS69yKIN6faIYFkisDQajYg40e8UmSIRqC/GvjMlsDhFaMZiKoZVWGC5+aTrMtJw9fmy0P17+sbNh2vx8CiaRReT+pd1zCnDQwofvJhd9N1JLLAsnkanN6Db3X9aXhv0uzuVwgRWYZ9TVOudd97B22+/jdq1awsBQ6f/KMpF+6SM7eMyFcEi4UYi7fDhw9i4caP4pT/VWFT6Tz8PxuoUJZiMfVdYfd7k7k6rXfqxsMCSnqmsLCbu+Qjxa2ZAm/RIVn7JyRm6yiGgkg7hjeyfMtQBKKcpiUco/C9iFlhyWh3m+VIy2AMD2pXGy00te3fSPOuOqaUXEXv27DHa4cCBA3NvcC9MYJEQov1Xy5cvx7Fjx0RkiKJZlIrT770iwdOtWzejfeivfDDccE4nFUeMGCFSkHTajyJm+ohTUQLL8EoJEnZ0+lAf5bJVYBle00AnH0eOHIkaNWo4ZqK4F5chwALLZabKOkdv9noaGRfPWNe4OLXSpwxbPIJHoMZuI0+FAhO1gfhI51NoHyyw7IbfroZrlffDpvGue2WDXeGwcSZQDAmwwHLjSc+6fgk3ereALj3NjUcp7dBEyrBpMvzL2S9leBpeeFqTc8zcWGGBJe2cOsqar7cKWyZVRUxE0XvsHOUP98MEmIBzCbDAci5/u/Yu7r76aAW0aSl27cfdjIuUYQUdwp+0T8qQThPW1ZTALfy3sdaQIQss11xRYYEe6PJMSfRpU8o1B8BeMwEmICkBFliS4pSXsetdGoGiWFysIEApwyCgFKUMg6RNGaZDgdlaf6zV+XEEy4qpkXOTCqV98On0gvc8ydln9o0JMAH7EGCBZR+uTreadeMybvSi9GCq031xZQfoBniRMiwvbcrwEjzQQBPGAsuVF4cR3329ldg6uTrKlDR9Y7+bDZ2HwwSYQD4CLLDcdEk82rEBD9bPgZYFls0zTClD/wo6lJQwZZgGBVpownAB6gL+cYrQ5ilzmgF6Oqdf20iRKuTCBJhA8SbAAstN5/9W/1ZIP3fcTUfnhGEpAA9KGbZ8BE8JUoZ05esyXQDmawumCVlgOWF+JeyyQdUArBtVWUKLbIoJMAFXJMACyxVnzZTPGg0uPx0JaKXdO2Sq2+LwPaUMw59KQUCFDJuHewtq1NAUvDeJBZbNaJ1qQKVS4PA7daFUKpzqB3fOBJiAcwmwwHIuf7v0nnbsAO5O7MlvD9qFLiBShuV1KNnEtlOGKVCivTYEf+g88njKAstOE+cgs0H+aix4szwoksWFCTCB4kuABZYbzv3DTYvx4IPFgIYjWHabXkoZBv6bMgy2nvN7CMDbmrxpQhZYdps1hxj28VKiZ6tSePOlSIf0x50wASYgTwIssOQ5LzZ5dWvAC0g/c9QmG9zYTAIKoCSlDCtalzJ8ACUqaPJuiGaBZSZ7GVerW8kf746tImMP2TUmwATsTYAFlr0JO8H+lWei+XoGB3KnlKFfWSCi6QOLe02GEt20wfhF55nblgWWxRhl14CiWL+sqis7v9ghJsAEHEeABZbjWDukJ7pY9GbfZ6FNTXZIf9zJvwQoZRjwb8owxLKU4S6FP97M9meB5UaLye/fZ3PKyPzZnNTUVEyYMAFff/21oK9Wq1GzZk307t0bbdq0EY8qHzp0SDywHBkZiYkTJ6Jt27ZISkrCsGHDcPDgQZQrV0483tylSxf4+voKO9u3b8fkyZNzZzQ6OhodOnRAnz59EBwc7EYzzUNhAoUTYIHlZqsjbuZbSDnwNbRpfMGoU6aWUoZNUhBQyfyUYQoUeEwTwQLLKRNmn04DfFWY0iMGz9Yr/M1J+/Rsm9WsrCwcPnwYc+bMwciRI4WYoqLT6fDjjz9i7dq1WLduHSIi/luvCQkJWLlyJVJSUjBz5kz4+OR9yFyr1eLGjRtYsmQJgoKCMG3aNHh6/hextc1jbs0E5EuABZZ858Yqz+4tHIXELz+yqi03koaASBnGABHNzEsZJkGJgdogfKvLuf2bU4TSzIMzrXioFOjTNhIDXHSj++bNm3HmzBnMnTsXXl456/LSpUsYN24cFi1ahIoVK+bBGxsbi0GDBmH8+PFo1KiRUfTnzp0T369atUpEvbgwAXcnwALLzWb4ztiuSD20181G5YLDUQBq/5yUoVeo6ZThDwo/dM7OOdbPAssF59uIy81qBWH5kLxCxFVGRmnBFStWYOPGjbkpvaIEFkW+ZsyYgTp16qBTp05GhxkfH48BAwaINGP9+vVdBQX7yQSsJsACy2p08mx4vUtDZF2/LE/niqlX4U1SEFi56JQh3exeWhOBLChYYLnJOoku6YUvZteQ9WjS0tIwadIkNGnSJI8wOnLkiIhUvffeewgJyUlzWiKwdu7cKfZuzZs3Lzdl+PDhQ/Tv319EwQqLcskaFjvHBCwkwALLQmByr3712WjefyWzSaKUoddj2YhqkVioZ3SacJQ2ELt03iywZDZ/1rrj7anEwdXyPkkolcDKnyJkgWXtquF27kSABZYbzaY2ORH/vFgFuqxMNxqVmwxFAaj8tIhsmQyvMIpXFSyHFT5omx3EAstNppz2Yf2wtDb8fVSyHZEUAsvYJncWWLKdcnbMgQRYYDkQtr27yvznAm4NfAHapEf27ort20CgsJShDkB5TUko7nZH6N1uNvTATeVAIMBHhU3jq6JcpLcc3DHqgzkCa9++feIqBypRUVHYtGkTSpYsmXtNA13B0LVrV/Tq1Qve3jljZYEl2ylnxxxIgAWWA2Hbu6u0E7/i7sRe0Cba9kaevf0s7vYVah08Smch+pm8d5WlQoFJ2gDsudOfBZYbLJKQADUWDCiPJyrzm4RuMJ08BCZgMQEWWBYjk2+DlJ/+D3Fzh/Ejz/Kdojye5aYMS/yXMvwTXuhwawgLLBeZw6LcDAv0wPiu0XjGxe7CcgP0PAQmIAsCLLBkMQ3SOJH4f1txf8nbvAdLGpwOsxL+ZAoCq+ScMsyEAo1ujYDqbneH9c8d2YdAaKAHhrxcGh2eKmGfDtgqE2ACsibAAkvW02OZc492bMD9FZMsa8S1nU5ApAwjsxH9TBIyFAr0ujUEl+72drpf7IBtBIL91ejXNhJdn837mLdtVrk1E2ACrkKABZarzJQZfiZsWYH4dbPNqMlV5EhA6ZtzynBFdn/sut1fji6yTxYQoPcI+7Qphd4vlLKgFVdlAkzAXQiwwHKXmQTwcNNiPHhvgRuNqBgORQF8Va8LtmT2LYaDd68he6pznst588VI9xoYj4YJMAGzCLDAMguTa1Q6/1Y7eJw+5BrOspeFEphVfjHO+tUuVoRGvvaYSKWplIrccV+5k47OM86KP4/uHI2XngxDoK8KmVla/HExGct23ADVyV/KR3qL+nR6T61SICk1G1/99kDUp0LvA3Z5NgJ0jcK12HQs23kTh848gq+3CquGVURiqgaj11yShH8J32R8t/xpSWyxESbABFyLAAss15qvIr093r4Ogu/n/CXCxXUJzCs3D6f8i9dbbcsGVxAC561lFwpMHKXY+rYphYN/PsKKz26hw1Nh6P58hPjz5PeuFqi/bEhF1Knoj03f3MHeYw/FST4SW2t238KRv5KwfEgFPErR4MPv7mJCtzL461oKRq+9jC7PlBS/Vn52E/tPJEiwgHTwyL6Pw++/IIEtNsEEmICrEWCB5WozVoS/xzvUQ9D961Do6MpKLq5KYHDVbYj3CHdV963y++Op1XHyUjIWfXK9QPt3RlRCmQhvTNh4Bef+SRHfbxpXBf6+6twIl75R3Ur+mNuvHM5fTxWiiUrzWkGY0rMsfjmdgO9+f4CZfcrh8NlHmP3RNeyY8TgSU7IxfPUlrB1ZCf/cTceMzf9YNYb8jZQKHcL9kvH10haS2GMjTIAJuBYBFliuNV9Fenvs1YYIunsVSp3WjUZVvIaiVajQtca3xWrQjaoFYnKPGNCepdAAtRj7+RtpWLnrJo5fSCrAgsQWRaGysnXoMuucSVadWoRjWMcofHf0Ibb+EGs0gnXhZhraNArFnC3XcPR8wT5NdmKkggIa+Coe4uf1ra1pzm2YABNwcQIssFx8Ag3dP9alGQJvnIeKBZbLzuo17/KYXn4Z0lS+LjsGSx3v3LKkEEB/30gV6bnIMC+MfDUKCSkaEbW6Hpt3n9WQl6NEKu/zX+5h+c6bRXZHacelgyqgQpQP5m+7JlJ/PVuXQq/WEQj0VYs9WGu/vI1+bUvh1OUUoxE0S8eTW1+XjWDPR9j3TiurTZjdkH7mFUqzq3NFJsAE7E+ABZb9GTush2O9nkfgpZMssBxGXPqODgY/g3ejRiBd6SO9cReyOLhDaZDw2vTtXXz0/d1czwd1KI03novA6cvJGLv+ClLTNYWOisTVooHlQWnDbfvisHb3LaN1R3V6DE1rBuH9b+4KoVWmpDeS0jTY/mMsNn51x3pqumyEeT7A9++0sd5GYS1v/gBc3g7EHgKS/gE06YDKGwgoC0Q0ASp0AR57Xvp+2SITYAJmE2CBZTYq+Vc8Pqgj/E/9AjV4D5b8Z8u4h9si+2NPic6u6r5kfrd/qgRGvBqFnT/dw/o9t4XdcV3LiA3upy4lY8aH1xD3MLPQ/ugk4cQ3YlAtxhef7o/D6s+Ni6ua5f0wo3dZsWG+RJAH6lYKwIJt19D12QhEhXvl2fdl6eAUumzUKZOJd6c0s7Rp0fV/6g1c+NC0zcq9gBabTdfjGkyACdiFAAssu2B1jtE/xvWB38H/Y4HlHPyS9DqjwhL85VtLEluuYmRS9xi0qh+CpTtu4P8OxQu36doGElnrvrwlRBaJoOfrh+CX048w66NrRUauSFzN6V8epUI9sfm7vBGw/ExItNWu4IeJ714VJwpJZNHVEFN7xuDJx4Mw/YOr1u/J0mnQrGoWlo9+SrqpMFdc6XtkkSUde7bEBCwkwALLQmByrn5y3tvw+2oTeCeGnGepaN8GVNuBR+pg1x2AFZ63ahAqrlK4eidd7MEqH+mDt9qXxu34DAxbdUnchN71mZL434mHmP5B0Sf8KC245K3yqBrjhzVf3MJnB+4V6lGDqgGY0iMG3x55IKJkc/uXkzSCBZ0OL9XLwoy3nrSCipEmlBb8xor9XG33crpQmhlgK0zAIgIssCzCJe/Kf65dAJ+ti/HfVY3y9pe9y0sgXemNPtV3Q1sMNyvTviq624oiSFqdDmf/ScXynTfw55UUbJ9WHRWjCu5Ji0vIEhGmFxqG4vknQrDgkxvQanUiEuXvoyqwvH4/n4TBy/+7Z4sEVXS4F95aflFExJrUCMLoTo8hJkKqPVg6dGqcjfF9G0uz1H/uB/y9yXJbVfoCT79veTtuwQSYgE0EWGDZhE9ejUlgqbYshhcrLHlNjJneXPKtijll5yNN5WdmC64mZwI6TSb6POuJoV2fkMbNHdWAhPOW2wquCnT+y2i71NRUTJgwAV9//bX4Xq1Wo2bNmujduzfatGkDlUqFQ4cOoUePHoiMjMTEiRPRtm1bPHjwAP369cOFCxfQs2dPDB8+HL6+vjhy5AgWLVqE9957D8HBwdi5cyc2btyIdevWoVKlSqKPY8eOYcGCBXj33XcREhKSxy9T/lDlefPm4fjx49iwYQMiIiKQlpaGSZMmoUmTJnjttdewcOFCZGRkYMqUKcL/S5cuYdy4ccKvqKio3LqdOnXCN998gz179gh/9u/fj6VLlwp/xowZg/bt24v28fHxYqx//vmn+M7LywsNGzbEgAED8OSTT0Kh4P/hWr4oi0cLFlhuNM8ksLI+WoIgJW9yd8Vp3R/SGh+UHoIMpbcrus8+5yOgzUpC3+cDpBNY7/vknBa0tNDpwn5pZrXKysrC4cOHMWfOHIwcOVKIKSo6nQ4//vgj1q5dK8QSCRsqN2/exNChQzF69Gg0b948j8Ai8USCadq0hyNVNgAAIABJREFUaUhOTsbixYsREBAghMzmzZuxevVqBAYGFumXMX+uX78uxE23bt2E8COBRSKxY8eOaNmyJbZv3y76WLZsGfz8/ITAou+p/1KlSuURWAkJCZg8eTJiYmJw+vRpUUej0YjxkJisW7duAf9oTPv27cOSJUuwcuVKo3XMgs2V3J4ACyw3mmISWIkfLkWElwqK7Cw3GlnxGMqmqKH4PrR98Rism4+SYhqZqbF4s22ENAKL7rl6t2Da02yMb2osuieLBNCZM2cwd+5cEbGhYhgJqlixovjMMHpEESHDCJY+OnXq1Cn07dtXRMUGDx6M9evX4/bt25gxYwY8PDzMGkJ+fyjytGbNGiH2yD+yO3XqVNSpU0dE3ObPny+iaCQEyW/6Mwkib2/vPAKLOt+6dauIblEf9erVE2KSomAkxshnY4VEGIlQEowkxrgwAWMEWGC50boggRX34XJEeymgYoHlcjM7ueIqXPKp6nJ+s8MFCaiUOqQ8uIa3Xi4rjcCiLhwQwdKPhETKihUrRHqPUn3WCqzY2FgMGjQI165dE+m21q1b4+effxaRokaNGpm9dPL7k5mZiVmzZiE0NBT03ySchg0bJvq4ePEiRowYIQRV9erVcfLkSSGYKPpmTGCRkKRIFPmkHysJLiqUWiysUKSM0p2GItTsAXHFYkGABZYbTTMJrGsfrUJlVSZU/B6hy81s3+qfI0Xl73J+s8MFCSigRcr98xj8WnXpBJYd9mDlj0DpR2IsEmVOBCs/CdqDRalF2uNEESKKKpHwIaFlbO+SJf5cvnwZAwcOxJAhQ9ChQwcolTnnp/V7pkhkUcqQxBnt16KUJEXM9Pu1KOJGhSJYZEu/Z4s+MxRYDx8+RP/+/YXYMhSFNDayTXvCfHyK98XA/P8A4wRYYLnRyiCBdX7LGtRVpPJJQheb1yRVIN6q9gmyFealTFxseMXQXR2S7/6BoV2ekE5g2eEUoSWCxhqBRUKFNs5TGo2ED4mesmXLin1Znp6eBdaFJf5Q4y+++EKInJkzZ4pN9lT0G+Up3derVy988MEHYlM+bVxPT0/PI7BojxelKmljf5cuXXL9YYFVDH9k7TBkFlh2gOoskySw/vpwNaqpsuCLwp8QsdQ/pa8/wt9eAr+nX4LCyxvZ8bF49MkaJHyytoCpoE4DEPrWVCTv+xz35o8w2lVIv3EI7jQAyoBg6LIykXbsZ9xbNAbZcbfhWa4KwieuhHf1etBlZiLp+x24tzBnjwPZDu46GPFrZwn77lT+8quJRTGzkMonCN1jWjVpSL53TlqBZYd7sCwRNJYKLGO2z549K6JOtIH+1VdfLRDFssQfvZgisUZ7wsguRcX0e6jod4pg0clAijLRKcb89imFSdGp6dOno379+iyw3OOnTzajYIElm6mw3REhsD5YiShFFiJ8PKDIKvwpEUt6KzFmEQLadkXiZ+8h6dvtoD97xlRG3LxhSD28L9cUiaOIOZvgWa4qEv9vq1GB5f/cKygxZiEyL5/D/aXj4NeyPYK7DkHqob2InT4AYYOnIbBDLzz8aAW8Kj4On0bP4P6St5H624+IXPopsu/fRezUfpa47xJ194a1w5ZSA5CpzNlQzMV1CVCmKj0pFpnJNzH0dQkjWIRE4pvczRE0dGKOTuFRoWsONm3KuYuLNq7fupXzBBGlAPUpN/3MJSYmin1RJHzoCgUqJHo+++wzsUGd0naVK1fOM9Hm+EPXO1Bbw1KmTBnhF50GjIuLE1ErSkc2aNBApP5q1Kghque3T/uzaHM87c+iqx0Mx0R+U1qQU4Su+7PobM9ZYDl7BiTsnwTWuU0rEJidjgoBXlBpsiWxHr3lF+iys3GzT0thL/TNiQjqPBAJn6zBw02Lc/soOWkVfOo3hyq4BJJ++MyowBJtX38Ljz5djwfvzhdto7cdgiY+FreHdxTRK9/GzyJu1iD41GuKoFf7IX7jPCj9AhH4YjfcWzwGacd/kWRccjKyLnoMfgpuLSeX2BcrCSgVWqQ8uApt5iMMeb2edClCvT/miqxi+EzOjh07sG3bNjz77LN44YUXRGRLvzfLyunkZkzAagIssKxGJ7+GJLDOvr8MiswMPBGgtss+LJ96T4kUoDq8NOLmDMkVOxSZouhT8v7/Q2CHnkj+cXfREaxLZxE3ezACXnoDwV0GIeWnrxA3b7jRCFb8qikI6joYmRfPij7dsYyrtA7XvCu449CK4Zh0SI49BdrobheBRUQpXXh5OxB7CEj6J+d+LLrvKqAsENEEqNCFn8cphiuPhywvAiyw5DUfNnkjBNa7S6DNykLNAE/4KrQ22cvfOHzCCgS06QxotEj+35e4v2w8tKnJoD1alL7TJCUg5X9fosTYxYUKLBEBGzgFwa+/BYW3D6DVIv3PI4ibPRRZt/8Re7BKjFkMnzqNc/dgaR7cE6nEe3OHIf3sMUnHJBdjvR7/EulKPokkl/mwxQ9dds7+K6VSYT+Bld9BuierGD6xZMs8cVsmYG8CLLDsTdiB9oXA2rAIWo0GUV5KRPl5Q5EtzT4sw2EE9xiJkB7D/4s6DZsNv6daIW72EHhEly9SYIX2G4+gbkOR9vt+3F8+QQinkF6jkXnxDO5O7CkEm2ER+7rmbhaRMoVajYA2XcTv6ef+EBGyzKt/O5Cwfbp64FECIyp/wPuv7IPXoVbVKh1SEu4gM/kOVEolBr9eV/oUoUNHxJ0xASZgLQEWWNaSk2E7Elh/rlsI6LTwUylQzU8NFezzbM5jH+yHwtML8e9MQ4nRC5D83U48eH8hAl7oXKTAKr3qC3hElcXdKX2R8dcJQbHklDXwa9panCSkyJhhoQ31Pk80w8P3FyJsxFykH/8FaX/+jrCBk5G09zOxUd7Vy2n/J7A8ZgpSlfwGoavPJXQapMZfgCYrlQWWy08mD4AJ2EaABZZt/GTVel+fFxF39GCuT/UCPeBho8DyqlYXpeZsQtatf8QmdCqUEox693uRwqPTf8Hdh0PhYeROm2MHctvonYpcsQue0RXMEljej9dH+OTVSNm/B1k3LiNs+BwkfvEB0v44iJLT1omThYVdBSGriTHhzNclXsHHpfrxHViuNGmF+arNQlLs6ZyfE6UC9auXwpZ57dxhZDwGJsAELCTAAstCYHKufmb9QpzduBSazAzhZlk/L0R46MQ+J1tKxOz3xck+OjWY9NU2hA2dCd+nXsCjHRvwYMOcPKZNRbAKSxFmXb+EO6M750kRUmTLs9Lj4loGj6hy4oShO0awVpadhkMBTW2ZIm4rAwKeaiD5USwyEm8Kbzw9VHirU10M6VJPBt6xC0yACTiaAAssRxO3Y3/n3luGs+8vR1ZSoujFX6VAVQnShOqSpRE+bil86j8tIlXapAQkffsp7q+cXGA0+QUWpfco2pR17WJuNKvEiLkIaPN6zkWj2VnIOHcc8e/MyLOB3ffJ58R9WYlfbkHClhWin/DxyxDQujMUnp5utQdrdJUPcMszyo4rg007goACGqTcvwhNVkrOz5+vJwa+VgcDXqvjiO65DybABGRGgAWWzCbEFnf+3roOZzYsQcbD+7lm6gZ6wNPGNKEtPnFb0wS61/gaWfxEjmlQcq+hzURS7J+5XoYEemNQ53ro1T7nkksuTIAJFC8CLLDcaL4vf74Fp1bNRvr92NxRlfZS4jG61V0r3dM5boTM6UOJ9YzEuEobkK70drov7ID1BDzVdHrwNtKT7uYaKRHsg1E9GuC156tab5hbMgEm4LIEWGC57NQVdPzGD3twbN7bSLv33//kPRVAHTtdOupG6Jw2lGOBT2JN9HikKnMequXiqgR0SI77EzpNVu4AwkN8MXXgU2jdpJyrDor9ZgJMwAYCLLBsgCe3pnSC8ODYPkiPj8vjWhU/NYJVcvOW/SECu8O7YEdEL2gUPEGuuiLUKgWyMxKQdO9SniGEBflgxfjn0LBGpKsOjf1mAkzABgIssGyAJ7emj678jR+6t0JmYkIe14LUClT2VUPJe7HkNmVYXH4Ojvk1lJ1f7JD5BMTm9gdXoMnIOVyiL4F+nti+6GVUiA4235iDa+7duxfTpk3DvXv3cnsODw8XjzOPGjUK0dHR4nPDB4/pfb9+/frhwoUL6NmzJ4YPHw5fX198++23GDp0KLy8vNCyZUsMHjwY1atXR1JSEiZOnAh6NDo7O+d9VLVajapVq4r27dq1g6enJ27cuIH+/fvj0qVL4vv69etjyJAhePLJJ6FQKAqQocekzbF76NAh9OjRA5GRkaJ+27Zthb0jR45g0aJF4lFob29vTJo0SYybHq3evn07Jk+ejCpVqmDWrFnCl/wPRV+8eBEjRozAkiVLxDipkD0q9Ej0N998gz179oiHsPfv34+lS5eK78aMGYP27dtDpeJ/VDl4uTu8OxZYDkduvw7p9OBnzStAm1Xw9vbaAR7wVtjn0lH7jcj9LQ+rugVxHhHuP1B3HqEmHUlxZwuM0EOtxOEtPRHgV/COOLngIMGTnp6OqVOn5oqL1NRU7Nq1C7t378a6desQERGRR2A1atRIuH/z5k0hqEaPHo3mzZvnDkmr1QrxMmPGDCFOGjZsiMzMTJw8eTJX0AQFBeHKlStC1JDY6N69ex4kWVlZOHDgABYuXCjskPDJX3Q6ndl2qe6PP/6ItWvX5o6pKIFFfdE4PvzwQxw9elSIKBJlhiIsPj5eCE0SWSQo9QKLxCExSUhIECItJiYGp0+fxuLFi6HRaMR3JPTq1q0rl2XAftiJAAssO4F1ltkdDUojOy3nmLhhKeGhQDlfDyjpzTIusiHQteZ30EIpG3/YEcsIqBQapDy8gay0+AINvb3UOLWzr2UGnVA7f2SGXKDo0LBhw9C7d28hHgwjWHqBZaydoftbt27F8ePHMW/ePPj4+OSJGIWEhIiqFPUiIbds2TL4+eV9yYBEEQmi27dvC5Hl4eFhlI6hUCrKLkXGKLJEUSaKwpkSWNRZUXVIiE6YMAH16tUTnPQCq1y5ciIKRoUYUH+bN28W9WhMJBpLlSqV28YJU85dOogACywHgXZUN1+1b4DEKxeMdlcvwAMeHMVy1FSY7OemVwymVFyFNH7k2SQr2VbIdzWDoZ9lIgPxw4YusnVd75gxoZT/M2sEFkWsSEyQSCLhY0wIGfvMENjOnTtBKT69SDMG01y7UgssvVjKyMjAlClTRMSLhGCdOnVyBdaZM2ewcuVKEb0KDs5JFRumEWW/ONhBmwiwwLIJn/wa/zKqB+g0obFS0lOJGIpi8ZUNspi4w0HNseGx0UjjE4SymA9LnRDRq4RbyEr9b/+SoY2WDWKwfmprS806vL45AsuYU6YiWHIXWOaANhXlor1atL+KInCUQqSIVps2bcQvKhTBunz5shBg+j1XLLDMIe8edVhgucc85o7iz7Xzcf7DNchKSTI6sroBatDVDVycT2BnRE98VvIN6MAT4vzZsMIDg3cH87em/VcDO9XFsK5PWGHYsU3sJbDMSRE6M4JlDmVTAouia/Pnzxcb5SmCNXbsWMycOVOkIGkfGUW0atasiS5d/otkssAyh7x71GGB5R7zmDuK63t34+jsMXluczccYrhHThRLpeOLR5099XMrLMZp39rOdoP7t4KAUqFBasINZKUW3HtF5gL9vTB7SDO88FR5K6w7rgmdHqQTfCQM6HRdx445D7qbik4VVSf/JncSGJROO3z4MDZu3Ch+6dNltggs2gNlid38KUJzKJsSWHSSkNjRScyvvvoKtHmf9q5RtCo2Nlacipw+fbo4hagvLLDMIe8edVhgucc85o4i6Z9L+O71FoVGsKhirQA1fDho4vSZH1TtEzxQhzndD3bACgKFnBzUW/L39cBny15B2dJBVhh3TBM6QbhhwwasWbMGtWrVEvul6MSbKYFFQqVv3764deuWqEvXENCmbsNrGujU38iRI1GjRg1x7QKdtLt69arYZE5XJujTZYYChq596Natm9HBR0VFYdOmTSIypC/m2qXrISh1R8WYHWMdkggiNlRoT5WxqxxIhP7xxx/iBObdu3fFiUriQlc+UKEUKX1He9Bon5Yhs4EDBwoWXNybAAssN5zfHfUjkZ2eWujIgtUKVPRVQ8X3Yjlt9untwR41vuL0oNNmwPqO6d6r1AdXkZ3xqFAjvt4eOLGjj/WdcEtZE6ArGuj+L4pYvfzyy+KuroCAAFn7zM45ngALLMczt3uP373+NB6cPVlkP1X8PBCsBqDju7HsPiFGOrjqUxGzyi/hJ3KcAd+GPtUqIDPtEVLi897ant9k/ccjsW1+Oxt64qZMgAm4OgEWWK4+g0b8P7VyFs6+m3NrcGHFR6lALX++SdhZ038g+Dm8HzUM6XxFg7OmwOp+U+6dhTY7vfCfLW8PvPlKbQzpUs/qPrghE2ACrk+ABZbrz2GBEcQeOYADI95AVnLepzvyV4zyUqK0D1/b4IwlsCVyIL4q8aozuuY+rSSgVmqR8uguMpPvFGkhOMAbK8c/h8a1SlvZEzdjAkzAHQiwwHKHWcw3Bp1Gg+31wkG/myr8hI4pQvb5fnrFlTjvU80+xtmqXQjoNOlINvIkTv7O1ColTn/WDyolnySxy0SwUSbgIgRYYLnIRFnq5g89WuHeiSMmmwWqFajiq+LHWkySkrbCm9V3IVEVKK1RtmY/AjotUh9cgibT+P1yhh1T5OrDOS/Zzxe2zASYgEsQYIHlEtNkuZN/b12HUytmIjs9zWTjGG8lIrzUUPA7hSZZSVEhVeWH/tV2QqOgUwZc5E6AUoOpiXHISMq5lqCoEhrkg0Gd66JnuxqmqvL3TIAJuDkBFlhuOsFJ1y7jm1efgsYMgUUIOFXouIVwwbc65pebi1Rl3sdtHecB92QRAW06kmLPmtXEz8cDny+X9/1XZg2EKzEBJmAzARZYNiOUr4E9L9RG8s1/zHLQT6VADT8+VWgWLBsr/RjaFh9FDuQThDZydFTz1Pt/QZNV+L1yhn5UignFV6tfc5Rr3A8TYAIyJsACS8aTY6tr5lzXYNhHhKcSZXzUUHKq0Fb0RbZ//7GR2BvS1q59sHHbCSihFWnB9OQ4s4yVCPFFj5cex1ud6ppV390qFfYEzMOHD8WTMXRzeaNGjdxt2DweJlAoARZYbrw4Eq9exLeUJszMMHuUlf09QTe9K7SmTyCabZQr5iEwqfJaXPb678kPxiM/AmqVDpqMR0i8d9ls5yg9+NmyjigXFWx2G3eqyALLnWaTxyIFARZYUlCUsY1vXmmChAvm7R/RD4P3Y9l3Qvs8/gXvv7IvYtutazOQFHvGIjt1qkbg00UdLGrjTpVZYLnTbPJYpCDAAksKijK2cWnXZpxYMtXkpaOGQ6Bb3mv489UN9pjWR+pgDKm6FVkKT3uYZ5tSENBpkXL/PLTZpk/g6ruLCPPD0K5PoHOrqlJ44DAbe/fuxbRp03Dv3r3cPsPDw0GPNY8aNQrR0dHic8M0Hz243K9fP9DjzD179hRv8vn6+sLwgWS9MXpcefny5Zg3b554/NiwtG/fXnx++vRp0ZYeVKZHoIcNG4aDBw+iXLly4vHnLl26CPtcmICrEWCB5WozZqG/mox07GwcDW1WpkUtQ8SD0CyyLIJmRuWz/nWwNGY6UvgEoRm0nFBFp0VawlVkpydY1LmXhwpHP+kNL0/XOiiSnZ2N9PR0TJ06VYiqTp06ITU1Fbt27cLu3buxbt06RERE5BFY+n1UN2/exNChQzF69Gg0b968AK9Lly6JfVcknkiUGZadO3fi0KFDBQRWSEhIbrWEhASsXLkSKSkpmDlzJnx8fCyaE67MBJxNgAWWs2fAAf3/PnMkrny+BVpNtkW90ab3x3zUUPOmd4u4FVX5u7AO2FaqPzKVXpLZZEPSEFBAg/TE28hMMW9Tu77XkEBvvNisAqYOfEoaRxxsJS0tDZMmTcoVWNR9YmKiiCT17t0bLVu2NCqwjLUzdP3cuXOYP38+Vq1aBUPhRHU2b96MuLg4IcCOHDmSG8HKXy82NhaDBg3C+PHjeYO8g9cFd2c7ARZYtjOUvYWH50/jhx6tkZ1m3lFzwwFFe6tQ0scDagvFmeyhOMnBtWUm4OegZ5zUO3dbGAGlQovMlHtIe3TTYkj+vp7YOr8dqpULs7itHBoYE0r5PzN2ErAogaXT6bBlyxb89ttvWLJkSZ4UX1JSEt5++200bdoU3bt3L1JgZWVlYcaMGahTp46IrnFhAq5EgAWWK82WDb7u690Wccd+tcpChQBvhHoooMzOsqo9N/qPwNuV38V1rxhGIiMCKgWdGExAUvwVi71Sq5VoUjsK705vY3FbuTQwR2AZ87UogUXpvwkTJmDx4sV5Ik8ajQarV6/GsWPHRPovLCyMBZZcFgL7ITkBFliSI5WnwTsH9+HgmF7ISkm2ysEqAZ4IVCuh5EiWVfz0jXo+/n/I4PSgTQylbKxS6pCdkYTk+xetMhsW5PP/7Z0JlFTVmcf/79XaGzRLs4qAgCAIKopCgowMUUciRnSIsgkDDI4IKAgqoIIOIJuAQTAgMkyComIMMUaNSxhFFCICQSVs4kKziKy91l5zvtsUlk0vVV1V3XWr/++cPvTpeve+7/6+1/Djrpg74Tpc27VkMriOV7wFS+ZwTZo0Cd27d8fQoUNhGD8eer179241Z0vEq1OnTgoXhwh1fGsYcyQEKFiRUEqRe+TonNN7olt6Ht70jll2ZNitMKOcMJ8i+GJuxnFbI0y8eCXcpjPmulhB7ARErrzuQhQe31Plyi5r3wivzL+1yuVruqCsHrTb7UqI+vbti/79+6uQKptfVdE9FW0sWpZMlSdYnORe028Hnx8rAQpWrAQ1Kp/7/hvY/NhYeM6cqnLUHbNsyLDbYXoj37y0yg9LsYLbs7phyYVTuYIwCfIaD7mSg53/+95r8YvurZKgRdGHICsIly9fjqVLl6JLly6YO3cuWrYsGb6uSLBkdeCIESNw6FDJ4ddz5sz5yfyoWAQrfJsG2SJi4MCBGDZsGJxO/qck+gyzRE0ToGDVdAaq+flv33EdTn65vcpPlc7+Dll2ZNptlKwoKf45ZwBebjyMe2BFyS3et1vNANyuQhSd2BtT1Z3b5eDVp0p6fHiRAAmQQGkCFKxa9k4c3vguPn5oFDx50e3zUxpTSLIs7MmK+A1a1Go6NmfpuZQ/4kYm+Y1W0w93cQGKTu6PKdK6mQ4seOBf0etKfedexQSAhUmABColQMGqFFHq3fC30f1x9OO/xdywi7McauK7xc/VhZHAvL/9ahyxN4vkVt6TAAIiV8WFZ+A6/XVMtcuk7Z5XXICVM/RdORgTABYmARKIiAAFKyJMqXXTyV078O6QG6I6BLo8Aq3SrWhos8AS5OHQlb0lgy59E37DWtlt/DwBBEz44Co8CXfewZhrl13b1879FTq1bRhzXayABEggdQlQsFI3txW27O9PTCjZ3T0Oe1s1d5ho5pBjdYK1lGblzT7iuABT2i5FscnjPiqnFec7gj64C47BU3Ak5orlKJzb+rTHjHt6xlwXKyABEkhtAhSs1M5vua3zFuZjfZ9L4C3IjwuBHJuJ1mkmftzxJi7Vpkwlf6/zczzbYhKKeAZhteXUNIBAIAhX3nfwFh2Py3Nl1/YPVg2C/MmLBEiABCoiQMGqxe/HgT+uwbYFj8S0bUM4vrpyQHSaBRabDUYcesZSKTWvNRqMVxsN5hBhNSXVbgXcHp86uNnvzovLU+tkOvDwiO64/Rft41IfKyEBEkhtAhSs1M5vpa2TCe/HPt2IgDc+E9UdpoF2GVY4bTZYfJ5Kn19bbph30Sx8ltGttjS3Rttpt/jhcrlQfOoAAv74vYPXdGmG3828uUbbxoeTAAnoQ4CCpU+uEhJp/ncH8JdbuiHg88W1/lZpVjS0m7AEA3GtV9fK7u3wAo7bcnQNX5u4DfjgKTylhgXjeVksBt5a9mu0bFo3ntWyLhIggRQmQMFK4eRG2rR9Lz+Pnc/MgvvUiUiLRHRfo7PzsiK6OYVvCsDEwM5vAZyhlrAsZzgNFLqCcJ35Nm7zrULByp5X9w/phkF9OyYsflZMAiSQegQoWKmX0yq16IOxd+LoJ/8Hv7u4SuXLK5RuMdA23QqHxYQZqJ1bOXznbI3pbRahyEyPK1tWVkLAYfXD7XKj8PS3CHiL4opFVg32uKw5lj/6b3GtN96VBYIBmIYZ72pZHwmQQAwEKFgxwEulou6Tx/HnflfFbcJ7aTYXOk00tpuojf8EbMrujZXNx3MFYZx/YUpWCfrhKfwB7vySc/HifWVnOdTQoJw7mEzXhtwP8dq+9dhy9FN8l38Qbr8bDosDF2a1wDVNuuG2drei9wW9kilkxkICtY4ABavWpbz8Bh/64G1smvQf8BXHtxcg9MRsq4HWaVZYbVaYtWiV4cuNh+OPje5EsFbqZWJ+weyWADxeWSX4HXzuMwl5SLrThoWT+6B3twsTUn9VKx3zt/uwds8rlRYf2P7XWPavT1d6H28gARJIDAEKVmK4alvrF7+dhz0vLIf7VHz2DSoNQvbJkt6sHLsFllqyMenMNgvweXoXbd+JZArcMICg9FoVnYA7PxcIJmZz2wZ10zD45k64946uydR8RCpXoaApWUmVvnPBnDp1CqNGjcKDDz6Ia665JjmDZFQxE6BgxYww9Sr4cPwgHPtsEzxnYjsQuiIysmeW9GbZrBaY/viuYEy2jNx9ycs4ba2XbGFpF49sv+DxeFF85iB8cdrbqiwIst/V1Zc2xdKpNyQVIxkWvO3Pd0Qd02v9XuZwYdTUEluAgpVYvslSOwUrWTKRRHHIEOFb/34tCg4eQDCQ2G0W5JidCxypOzPLbTowvOOfEOAE5Cq/4U4b4PICnoLDcOfHftxNZYG0bFYXf1p8O9KcyXVu5LgNE7Fm99rKwj/v8yEdBmJJ74VRl2OBxBE3iYLUAAAcsElEQVSgYCWObTLVTMFKpmwkUSyn936Jvw7qA78rvqsKy2qi0zTQOt2KTBMpd57hV2ntMfOiOZzgXtV3O+hH0JuPojO5CPjcVa0l4nJOhxWvzL8V7VvVj7hMdd149dprse/0/qgf1y67Lf4+cGOZ5d555x089thj+OGHH859npOTg5/97GeYMGECWrRooX4eLgRt27bFyJEjsXfvXtx1110YP3480tPT8dZbb2Hs2LFwOBzo3bs3xowZg44dOyI/Px9TpkzBe++9B9/Z/fasVis6dOigyvfr1w92+/lHD5WWkP3796shtXnz5kFi2Lp1K+bMmYPnnntOxVjRkNuJEydUzJ9//rm6V2K8+uqrMXr0aPTo0QMFBQWYPHkyTNPEggULVHvCn1+/fn3cd9996jNpk1wSh1wSU/i9V1xxBZ544gkV46233oolS5Zg7dq16Nq1Kx5++GFceuml5+7fsWPHT/Jyyy23YPbs2UhLS65FFVG/dCygCFCw+CKUS+DQB3/FxvuHIOCN327YFeGWSfAt022wmQYsKbKlw//VuwGrm41BMbdoiOo3zTT88Ps8cJ05lLBJ7KUDstssWPLw9bguySa1h+JssqKVWi0Y7SWrC4+O/qbMYiI8suv9o48+qqRqwIABKCoqwquvvor169fj2WefRePGjX8iEKE5Q7m5uUqoJk6ciF69flyxGAgEsGXLFsyYMUOJhoiMx+OByIRIycqVK1G3bl0cOHAAU6dOhUjFkCFDzotP4hAhGTx4sJqntG/fPkybNg1PPfWUEj95hny/YsUKBIPBqOY0Sd0ifCJMTz/9NESKtm/fjrvvvhtz585VgihSJvIozxQGImgiWfJZSLBEFKX9pWVw27ZteP755yGft2zZEvfeey82btyIF154AYsWLUJ2dvZ57V23bh0+/vhjCla0L3gS30/BSuLkJENoX/3hf7Ft3jTI4dDVdcnB0S3UmYZ2mN7o/0Gprjgjec7vmt2DvzToH8mtvAeAaQQQ8Afgyj8U9w1DKwKclWHHQ//RHQNu6JCUeZB9rhr8tnmVYzvxX4fK3SeruLhYiU5IsOQheXl5GDduHIYPH66EoqwhrbLKhQe4Zs0afPbZZ+eEQYQoJFj16pXMSZReLxG5hQsXIiMj4yftC9Uv0iexlS4fLiQiidFOGvf7/Zg5cyaysrKUJImkLV++HJs3b8bixYtx+PBhJZ7yfYMGDZTsSS+UMAkJVuvWrZWUluYjAjdp0iTF8ZlnnlFCFS5soV6w8AavXr0ax44dUz1ivFKDAAUrNfKY0Fbsen4Rdj2/GJ68xE16L6sBTZ0WNLMbMGwOWDQVrcfa/QZ7nMn5j3ZCX5ooK7eaAfj8QTXHylP4fZSlY7tddmofdftlGH375bFVlODSiejBkpDLEqXSP6uKYEmPlfQGLVu2DCJUZQlWWT8LYQyPQXrIZOjM6/WeG8J76aWXsGfPHjzyyCNKZKIVLHmO1CFDjbNmzVLDhqdPn1ZDoyKV0gvVs2dP3H777SokaYvb7VbPk1466aG7/PLLyxQsuV966uR+GSo1DKNMSQ21VYZRZYhSnldWb16CXy1WnyACFKwEgU21av/x9BPY/+rquB+nUxkn2dahid1EM6cJw2rX7gDpkR3/gAJLVmXNrLWfnxOrgqPwFIhYJWbbhfIA16vjxK9vvAQThyb/QdyJmIMVqWCVxa+yHqxYBUueKT1bS5cuVfJz/fXXq96d5s2bI9T7JMNvoR6lin6JyptUXtawnEif9FaJdMn8LJGjkIxt2LBBxSQ/k3tuuukm9VVeD5b0boWGFMuLQdoi87RE9GS4UnrLeKUGAQpWauSxWlqxbd5UfPOXV+A68eOE2Gp58NlT/GQn+GYOC0yrBRYNtnYQsbr7kpfgM2zVhUmb56g5Vv4APCJWhfI+Va9YCagG2Wno9y9tMWVkDy24JWoVYSQ9WFURrEiGCCvqwZJnfvjhh3jxxRfVXKvwIcQjR46oIUwZ2pRhu8quaARLhEd63eRPeYbFYlHVy/yoJ598UvVMSQ+WDAE+/vjjajJ76foPHjyIBx54QElau3btVPnyYti9e7caopw/fz46depUWVP4uUYEKFgaJSsZQv3syQfx7dt/hOvEsRoLJ8dmoKnTqibDW00TSFLZ2p3RGfNaPY5CM7PGWCXbg42giJVXiZW3OL6Hi0fTVpGrvj3b4JHRP4umWI3em4h9sGT1oKzgE1no27cv+vcvmS9YWe9URfeUnuTeuXNnNb/pk08+URPS5Ss0ybsywZK5TNOnT1cTxYcNG4bMzEwcPXpUrR6UlX2yOrGsFYilExWNYElZmQsl0jNo0CDFRS6ZZC+cZNXlG2+8oSbqhwSsdP3S0yULBMLbWl4MlTGo0ZeOD4+JAAUrJny1s/Bncx7Gt2+ug+tkYnZ7j5SqbFba2GFFXUsQsNph+qpntWOk8b1b/2asafqfcJm1e8m11RKErM73efLgLTyW0E1CI8lNQ5Gra9tg2n/qI1ehdsVzJ3dZQSiTumUIrkuXLmqOkYhMZYIl2yWMGDEChw6VnP8osiNDYeHbNMik9Pvvv19tSSD3y+q7r7/+Wg3xDR069FyvUCRyIVsorFq1SvVkiRDKxHJZWThw4EA4nc5IUl5u71FoiFCkSVY8vv766z+p78orr1SSJEOUMidLJr2L4MnqSWEQen5peZIeMOEj87RkEr8MJ4YuaUf47u2RMIiokbwp6QhQsJIuJXoEtGPhY9j/h98l7HDoaCg4TAPSqyVDiIZpwhJM7Oaokcb2XIsJeC/7pkhvT6n7rBYg4PfBHwiq1YDeohMIVGGLgXhDyamXjl/1bofJw/U9niRSyeIxOfF5e0Kr/6THSva1knlZsvKQFwlURoCCVRkhfl4ugS9+Oxe7/3cpPPmJOWy3KujrWQ00cVpRxwwiaFpg1OB+WlMufhYHHG2q0gxty1hNP3wBC3zFp+B1nYTPVb0rTysCV7+uE0N+eSnuvbPyOTvJngAZLnxt33psOfopvss/qPbHkv2uLsxqgWuadMNt7W7l8TjJnkTGl/IEKFgpn+LENnDvi8uxY/Hj8BUVJvZBUdZuNYD6NhON02xwBv2A2lOreocQh3f6E4prwfBgyUpAIOArVocw+1ynEAwk1/mSGWk2TBx6NYbcnJqTiGWfLJPHMUX5twRvJ4HEEqBgJZZvraj927dfw6bJI84uBKv+1WCVQZajDutZTTR0WpGOAAJWGyw+b2XFYvr8lK0Bxl+8Gh7TEVM9yVjYLvYa9MPjMxD0F8FTVNJTFfBXr8BGykZW2S+c1EfNu+JFAiRAAtVFgIJVXaRT/Dk/bPsEGycOU8fqeM6cStrW2gwg22qivkOGEQMIGiYsCViJuDOzKxZfOA2FKbIHVrodcHl8CARNmIECFBWIVOUhGEisqMbyIsnRN7JDuxx/c2XHJrFUxbIkQAIkEDUBClbUyFigPAJFR3OxafJIFOR+g+IfjmoBqo7VQF2LgXoOK5wIwG+xwmK1wXDHdsj1mw1vw9rGw+ExI1vllGywHNYgfP4A/EETQV8xvK4z8Lnz4fdU35FJsTBJT7PhoubZeGbq9WjakNtkxMKSZUmABKpGgIJVNW4sVQGBT5+YgIPvvV7j2zhEmySLAWRZDPVV125BuhGE3zBhWm1Rn4n4TMsp2Fin5FDYZL+cNgNBNeQXQBAWBH1F8LpEpgrUl3ym0yVH3/S+uiXm3n+dTmEzVhIggRQjQMFKsYQmS3P2rl2Bz+ZMQTBJNwGNlFOmxUCGxUCmDDdZAAdKpAsWK0zDgFHOGYkPtF+JXPuFkT6m2u6zmIAhPXX+IIKGBUG/C35PIXyeQgS8RfB7k2uxQrRgLBYTU0f1wJBfpuZk9mh58H4SIIGaI0DBqjn2Kf/kH7ZvxidT7oa3IA/u0ydTor1yKlmaxUCaCaSZBjJsFqQZgN0IqsNeZE6X37BiWMfXEajmVV0ymVsmoJsigYGA2oPKH5CIZVK6B0G/G153IQI+F/y+YgS8rho5oiYRL0J2lgOZ6XbMm9Cb860SAZh1kgAJRE2AghU1MhaIhkDA48an/z0RuRveTBnJKq/9dgOQTU/l7LKH2q+CVXaXt6YDpgUwZBNUm/oTQVGxgGgPDCVmJkwjfPVlyeGypc/nk+NGgpDhPPlMdUUBsqmqDOEFfQgGPAj4vPB53Wryuazqk809g/7knYgezbtU3r3ZWU70uaYlZtzTEzKxnRcJxIvAvHnzVFWyA334Vd6xN/F6LutJDQIUrNTIY9K34sD6F5RoySrDYCA5dlpPFDS/YcGs1rOVOJV1GYYFhkiXbIRqWGF1ZJU9NKdESqQqWCJlwQCCZ78Q8Gs3NyrevC1yFqXVxIx7rsVtfS6Od/WsjwRAweJLEAsBClYs9Fg2KgKFh7/DlkfH4sSX2+At0GM1WlQNPHtzZYJVlTpZ5qcEZDiwS7sczBzXC80b8dgSvh+JIUDBSgzX2lIrBau2ZDqJ2rl/3f9g6+wHVW9WKl4UrMRl1WY1YZqGOqj5jhsvSdyDaknN77zzDuSgYzlEOXTl5ORADmueMGECWrRogeLiYkydOvXcQchygPOoUaNw4403wm63n3eQshzuLENqIidt27bF1q1b1YHQzz33nHqElJXP5cDjDz/8UB2EvGDBAvVMueRQ6MmTJ6sye/fuVc+V7zds2ICnnnpK3fPAAw/glltuOXdodHi6ImmT3B8+zCdxjhw5Uj3vrrvuwvjx45Genq7aIAdih1/NmzfHokWLMHv2bOzYseMnn0lM8vOdO3eqsitXrlQxjhs3Dh999JE6qHrQoEG48847Vf28UpsABSu185u0rSv6/jC2TB8H2aA02Y7ZiRUaBStWgmWXl+0XelzWXK0SbNwgIzEPqWW1+nw+uFwuPProo0pwBgwYgKKiIrz66qtYv349nn32WTRu3PgcFZkHePToUSU8IiVjxoyB2+1WkjR48GAlTfv27cO0adOUDImgbdmyRX2/YsUKSPlwwfL7/ViyZAnef/999XnTpk2xa9cuFc/ixYvVocpSV8uWLZW0zJ8/H1Jm4sSJmDJlCq644orzMhZpm8qaR5Wbm4uxY8eq+nv16nVe3aXlMfyGdevW4eOPPz5PsOrVq3futtOnT+Ppp59GYWEhHn/8caSlpdWyN652NZeCVbvynXStzX3/DWydPRmegjz4CguSLr6qBETBqgq18ss0zE6D02HFlJE98IvureJbOWs710MVEixBkpeXp3pdhg8fjt69z9/PLVw0pEdHerhEzqQOEapQ743IRbh4iMyFC5Y8S6RGeo8uu+wyJR0iW1JGxKtOnTpYs2aNqm/16tXo2rWrkrS5c+eiSZMmKr6yrlCvW0VtKkuwyioXXr/I35NPPonf/OY3CBcnuUfiO3bsmOqdK80gvI7vv/8e99xzDx566CElpLxSlwAFK3Vzq1XLvlyxADufmaX+8jy7TE6r+MODpWDFJ3Uyz6rY5cX4wVfhvwac31MRn6ewlrKkojLRCJeTLl26KMESmZFeHxki83q9athPhsFeeukl7NmzB4888ogSt3DBys/PVz1UMlQYCATQr18/bNq0Cffddx/69++vkvPFF1+oXh/pvcrOzlY/K29uVCibkbQpWsGSv5t+//vfY/PmzefaFnqetEOGNXv27IkhQ4ZUKFjCZsaMGbj88suVlPJKXQIUrNTNrXYtKzqSi+2LpkN6tfxu2aNJz4uCFXve0pxW3NyrLe69oyua5vCom9iJll9DJDJSunRpOVm4cCGWLl0Kh8OB66+/XvXiSM+WDOfNnDlTDfFJb1PpctLTIz1CMhQpYiWyJcONMg9K5i7JJT1YX331lRK00M/iIVhlEalILGX4T2IT0QvveQoNc8pcMxHBBg0aULAS+cJqVDcFS6Nk1ZZQT3z+GbbNn4ZT//wHfMVF2jWbglX1lNXJsKNT2xxMHNoNXS5uVPWKWDJiAvEQLOmBevHFF9Vcq4yMH+fHHTlyRA01Sg+XDO+VFiwZChTJmjVrlurBmj59uhpmk/lX0lsV6u3p3LmzmhgeuqpbsGRe2qRJk9C9e3cMHToUhuzqe/bavXu3mrMl4tWpU8kJAhwijPj1S+kbKVgpnV69G3f0kw3Ysfhx5H+7X6ttHShY0b13FouBOhkOtGlRD2PuuAI/v/yC6Crg3VUmIKsHZSWgyEPfvn3PDctFM0QovTkiICJH0lM1bNgwZGZmnpsMX79+fTUhvawVh6VFSYRs9OjR6NOnjxKz48ePqyFFqfuqq66KSLCq2iapvLx2V7SxaFkyVZ5gcZJ7lV9VLQtSsLRMW+0K+vDGd/H5sieRd2AvvIXJv38WBSuy91OGAdPsVrRrWR+jbrsMva5sEVlB3hUXArLaTrYgkKE9mUclE8dFkCoSjdCDyxKOgoICrFq1SvVkieTIlgSysnDgwIFwOp2qaHg56dGSuUile6dkKE6ET1YqyiR3WVG4bNkytVpxxIgROHTokKrr7rvvPm+H9aq2SSbth9ctzw6fHxWLYIVv0yCrKoWHSGiISVySyUqSkgAFKynTwqDKIvD9lg/wxfL5OL5zK/yu4qSFRMGqODVZGXa1juGazs0wtF8n9OjSPGlzycBIgARIoKoEKFhVJcdyNUbg5D//gS9XPIWD7/6pxmKo6MEUrLLpyD5WeQVuDLjxEtz5b5egU5uGSZk/BkUCJEAC8SBAwYoHRdZRIwRcJ45h74srsO+VVWpX+GQ5foeC9dPXoUF2GkzDwJBfdsK/39ABsq8VLxIgARJIdQIUrFTPcC1p38H3/oy9LyzHDzu2wLRaa3T1IQULyM5yoMjlQ/cuzTDghg64oUfrWvImspkkQAIkUEKAgsU3IaUIFB4+iG/eXIf9r/wPPGdO1cik+NosWLI5aL0sJwbc2AE392rDg5hT6reLjSEBEoiGAAUrGlq8VysCx//xKb5+fS2+++sfEfT74XMVV8sB07VNsJx2Kxx2C37Zqw1+1bsdLm//49l1Wr0wDJYESIAE4kiAghVHmKwqeQkc27oJhza8hW/f/oMaPjRME+7TJxMScKoLlsiU1WIizWFFn2taod91bdGtU9OEsGSlJEACJKArAQqWrplj3FUmcOqfO3H4o/eQ+7c3cHLXDjjq1leyFQz4q1xneMFUFCxZAVhQ5MHFrerjpp9fhGuvbIGOF3EVYFxeGFZCAiSQkgQoWCmZVjYqUgKevNOQ/bWObvkQRz56D67j38NWpy58RcXwFpyJtJqf3JcKgpWRZoPXF0D9umnoecUFahPQHl2aoU6mo0pMWIgESIAEahsBClZtyzjbWyGB4mNH8MP2zWo14rFPN+HUns/hrCc9NUG4Th6PiJ5OgmW3WdQxNYFgAKfyXGjboh6u7txMDfl1vaQxGjf48Vy5iBrPm0iABEiABBQBChZfBBKogEDA68XJL7dDNjc9+cU2HN/5KQoOfg1rWgZMuwMBnxfevNMIytbkZ69kFCzTNJCVbofNaqqeqcJiLy66IFsdqNzxogbo2KYhLm2boz7nRQIkQAIkEDsBClbsDFlDLSSQ9/VenPlqD/K+2Yf8b/bj9L5dKDz0LTx5Z2BkZGF6zjRkptlQ7PHD7w9UCyHpjZLz/SymCZ8/gMIijxrSu6BxFi5uWR8tm9XFRc3rqkOVRa54kQAJkAAJJI4ABStxbFlzLSTgd7tQeCQXu/LScfREAbb/83scO1kE6UHa881JHDtZiMw0O4pcXrg9flgs0mMUhMhRWZd0jPkDAfj9QfWn3WqBw25VIpXutCEz3YbsLCcuaJyJ5o3qoFH9dPXVpGEmmuVkqu0TeJEACZAACVQ/AQpW9TPnE0ngHAEZqjuQe/q8uU4y5ChSZjENWK0W2G0mZL8pX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YH/B2TDNh1RF/ASAAAAAElFTkSuQmCC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8" name="AutoShape 6" descr="data:image/png;base64,iVBORw0KGgoAAAANSUhEUgAAAlgAAAFzCAYAAADi5Xe0AAAgAElEQVR4XuydB3SUxdfGny3pPSGEEEPoTbo0ERAsICggKghIB0F6ld57r1JVRAFFQEU+K+IfRQQRkCIgUqWTQCCkt939zp24cZNssu3d3Xc3d87hILszd+78ZiIP905R6HQ6HbgwASbABJgAE2ACTIAJSEZAwQJLMpZsiAkwASbABJgAE2ACggALLF4I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5IR+PXXX9G0aVNhb+vWrXjjjTeM2ja3nmSOsSEmwASYABNgAg4mwALLwcDduTtzhZO59dyZFY+NCTABJsAE3JsACyz3nl+Hjs5c4WRuPYc6z50xASbABJgAE5CQAAssCWEWd1PmCidz6xV3njx+JsAEmAATcF0CLLBcd+4KeG4oXPJ/GRMTg9q1a+PFF1/Eq6++irCwsNwqf//9N15//XWcOnUKs2bNwtSpU8V3s2fPxrRp00S7Tz/9FFWqVMn9jL5/9tlnMWLECGFTqVSiqP6pfuvWrbFt2zacP38+d6+WMfz6euSjMR+WL1+O0aNHi6YBAQF46qmn0KNHD3To0AF+fn5Fzij13717d6N1aHx169YVdtq1a5fHljFRmJaWhlGjRmHDhg25Y/P19c39jHwjRuPHj0ejRo2gUChw/PhxYfvOnTvCB+rvlVdeQc+ePVGmTJlcv6z1042WMw+FCTABJuDSBFhgufT05XX+9OnTeO2113Dx4sUiR0V/2X/wwQeoVq2aqGeJwJo/fz4mTZqUa59ExJYtW4QocZTA+uGHH9CqVasCY+zUqRNWr16NiIiIQsdfWNv8DWg8JJz0tswVWCTwxowZg7Vr1+aaJHG7a9cu1K9fH7dv3xab/3/66ac8XZK427hxI5o3by4+t9ZPN1rOPBQmwASYgEsTYIHl0tNn3HljgunRo0fYvXs3Jk6cKKInFHlZsGABPD09LRJY1KNWq8X//vc/9O/fH9euXcPgwYOxdOlSeHt7F3DIWJTHMHqmb1BYPWMRLMNOEhMThTChyFtSUpIQN3PnzoWXl1eRM5tfMHXr1g0PHjzA+++/LyJOVJYtWyY4UTFXYOnHlp2djY8//hhDhw4Vfs2bN0+wNyxUhziOGzdORA8pEkenL8uWLZtbzVI/3XA585CYABNgAi5JgAWWS05b0U4XFpEyFDEtWrQQ6brSpUtbLLCodxINQ4YMEdErw5Refs/sLbCov4yMDEyePFmIvEqVKoloUa1atSwSWPorJe7fvy/Sjd999534fc2aNSINaanAos4No1UDBw4EpTZ9fHwK+PXll1+Kvojp+vXrQXX1pbD9aoX56YbLmYfEBJgAE3BJAiywXHLarBNY1MpYRMiSFKG+Z3OF071790DRoX379gnhUJjIKKyeqQiW3h/DlBoJlvbt21slsAoblzUCKz4+XqQDv//++yLHbijEDCOLhUXO6HNz+bvh8uYhMQEmwARcggALLJeYJsucLEwwOUNgGUZnaPP89OnToVKpioziGNYzV2BZejKxsPrOEFhFCTFL/bRspXBtJsAEmAATsBcBFlj2IutEu1IJrKKGYE4E5datWyL1tX//frGhfvv27UZTd0XVM1dgOSOCZWqKOYJlihB/zwSYABNwXwIssNxwbuUisAyvGlixYgWGDx8urirIX4qqZ47AknIPliURLFNLx1yBZc0eLHMErin/+HsmwASYABOwHwEWWPZj6zTLJ06cEPda0XUNhvdaWZoitDWCpRdHNWvWxI4dO1C1alWjJouqZ0pgPXz4UJz8s/QU4bfffou2bdsKfwzfTXSkwMrMzBSnCCdMmFDoKUJL/XTaouOOmQATYAJMIA8BFlhutCCM3YOV/9FlSza5G0Ojb2/4XWGnCE2JI72NouoZ+07Ke7DohCCJGLoigYqtAsuwvSEj/QZ/EoTW3INlrp9utJx5KEyACTABlybAAsulpy+v83v27BEXflKhyy379OmDsWPH5rmR3B0ElrGb3OlOrpdeesnk/VeGbelyTzq1169fP6jVaocIrHPnzhW4yb1z587Ch/Dw8NwJtdZPN1rOPBQ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zAAgJaHaBUWNCAqzIBJmB3Aiyw7I6YO2ACTIAJSEvgyF+J2Hv0IU5dTsbt+ExkZmnh6aFE6TBP1K7gj1YNQtCoWqC0nbI1JsAELCLAAssiXFyZCTABJuBcAjM2/4OvDsebdOKlJ8Mwo3dZk/W4AhNgAvYhwALLPlzZKhNgAkxAcgLmiit9xyyygEWLFgkc48aNk3w+2CATKIoACyxeH0yACTABFyBAacEhKy5a7OmakZWKdbqQBZbFS4YbSESABZZEINkME2ACTMCeBGZ/dA1f/nrf4i46PFUCU3vGWNzOXRqwwHKXmXS9cbDAcr05Y4+ZABMohgRem34W/9xNt3jkZUt5Y9fMx422S0tLw6RJk9CkSRN06tQJDx8+RP/+/UU6rVGjRjhw4AAmTJiAJUuWiDpUrl69irfffhsLFixAxYoV89hNTU0V9b/++mvxuVqtRs2aNdG7d2+0adNGfDZv3jwcP34cGzZsQEREBAx9eO2117Bw4UJkZGRgypQpUKlUuHTpkvCHhBL1t3PnThw6dEjY2b9/P/bs2SN8of9eunSp6GPMmDFo3769aE/tqC/DEhUVhU2bNhXw32K43IAJFEGABRYvDybABJiACxBoMvSEOC1oaaHThYfeqWuVwNJoNFi9ejV+/PFHbNy4EZGRkTh37hymTp2KFStWIDo6ukh3srKycPjwYcyZMwcjR45E27Ztcf36dQwYMADdunVDjx49hMAiUdaxY0e0bNkS27dvF2Jp2bJl8PPzEwKLvl+8eDHKlSuXR2CREJs8eTJiYmJw+vRpUYd8Hj16NCZOnIi6dQuOO79gs5Qn12cC5hJggWUuKa7HBJgAE3ASAbrnquFbx63u/ff1Txi9J8tUBIs6vHnzJvr164fatWtj5syZQmxRFImEV2CgeVdBbN68GWfOnMHcuXPh5eWFb775BmvWrMG6devEnwcPHixEW506dUR0av78+XjvvfdEhIsEEf2ZomghISF5BJaPjw+2bt0qolTUR7169aDT6UQUrFSpUiJylr+QQCR7q1atEva4MAF7EWCBZS+ybJcJMAEmICEBZ0SwkpKSRISIUoVarRbt2rXDr7/+ihEjRoiIk7mFRBNFvCgKFhwcjMzMTMyaNQuhoaHiv729vTFs2DCR0rt48aKwT4KqevXqOHnypBBMa9euNSqwSLitXLlSRK/INpXC9l2R+NqyZQt+++03Yd/X19fcIXA9JmAxARZYFiPjBkyACTABxxNwxB6s/KM6cuSIiPZQpImEFYktStf17NlTiKH8JX9ETP892SHRQ1EpfdTo8uXLGDhwIIYMGYIOHTpAqVSK6vHx8SJiRiKLUoYkzmgPlT5iZrgHSx/BIlv6PVtFCSyypU830h4zLkzAngRYYNmTLttmAkyACUhEwB6nCAsTRHqXScyQOKLUHkWwpk+fjri4OBGN0keLDIdnicCidl988YUQUJR61EeT9BvlKd3Xq1cvfPDBB3jw4IHYuK5QKPKkCGkT/YwZM8RG+i5duuS6YiyCRXbHjh2Lxo0bi71fZIsLE7AnARZY9qTLtpmAGQTSstORqclAljYbGl02tDod1FlhoP//q5QKqFUKeKoV8PLM+Rc+l+JJwB73YJkSWPmFyp07d8QG9WeffTY3pWeLwCLRM23aNHGaj6JZJHr0e6jod4pg0clAOjFYqVIl0ZVhBCsxMVGceiThV79+/SIFVv4TksVzFfGoHUmABZYjaXNfbk8gXZOBm0k3cTvlDu6k3MXdlFjx37eSbyE29R4epD9AUmYSUrPTkKXJFKJKpVRBpVBBqVCKXz63XkFIbCd4e3iIv2y0WkCj1UGj0cHDQwkvDwW8PZXw9VLB30eFID8VIsO8ULqEJ0oEeaBksCdKhnigVKgnvDxYlLnTopP6JveiBBadADQWHaKIE0WC6GqE5s2b58FrTgTr3XffLXBtQpkyZcS1CXQakCJkFLWidGKDBg1E6q9GjRq5/RgKrL///ltsjqf9WXSisG/fvrh165aoS4LN8PZ2Flju9JPgGmNhgeUa88ReyozAxYRLOP/gb7x75gOEeofgcsIV/P3wAjQ6Lfw8fKFUqKDVaZGhyUCmJtMi70PudkPo3W4WtaHKFOXy9lJBpQSyNTqkpmsR4KtCVAkvVCjtjTIR3oiJ8Ea5SG/Q3UhcXJOAuSLLnGdyTEWwHE1ox44d2LZtm4iQvfDCCyKypd+b5WhfuD8mYCsBFli2EuT2bk2AxNGx2D+w4sQ78PHwwZ/3z+BG0g2oFR4i8pSWnSaElJTFWoFVlA9KhQL+vip4qBTIytYhNUMjRNbj5fxQJdoXVcv4olqMr/iei/wJULpw79GHOHU5GbfjM8X9WHTfVekwT9Su4I9WDULMeh5HbgJL/uTZQyZgPgEWWOaz4prFgUDKLSD2V9z+6xOcvfU9OmuCEOwVhJSsVGRpsxxCwB4CqzDHKeoV4KsW+74SkrJRvrQPnqjsj7qVAlC7oj9KBns4ZMzciW0E6J4spRXamAWWbdy5NRMoigALLF4fxZtAxkPg9v+A2/uB618DabGAygfIeAAdgBhNBJJgxd9cNlB1pMAqzE1fbyWys3UICfBA4+qBaFIjEA2qBiLQt+DRfBuGyk2ZABNgAm5LgAWW204tD6xQAvdPADe/A65+Btw/CXiHAiS0tNl5miTrFJigC8Q2nY9DYcpBYOUfMAmrlHQtKkb54LknQoTgotQiFybABJgAEzBOgAUWr4ziQeDOAeDaHuDyDiA7OWfMJKpMlD8U3ng2O+d2aEcVOQosw7HTyUSVSgEfTyWa1w5Cm0ZhqFfJ31F4uB8mwASYgEsQYIHlEtPETlpFIO63HEF1aRug1QDadCArxSJTFNOqqSmJu3DcdQdyF1j5AdL9XCS6WtcPQdvGYahZ3s8ixlyZCTABJuCOBFhgueOsFucxJV8DLn0M/LUxJ0KVlQzoNFYTSdUpMEsXgA06x6XDXE1gGcLNuZdLjZeblcALDUIRGeZpNXtuyASYABNwZQIssFx59tj3/whc/Rw4swKIPQIo1UB2qmR0/oYnGmtCJbNnypArCyz92AL91EjP0KB+1UB0bFoCLes6Ns1qijF/zwSYABOwNwEWWPYmzPbtR4BO/J15Bzi3BtBkSCqqDJ1OhwJNNWG4DLX9xmJg2R0EliGo0EA16B6uzi3C0aFpCYQF8tUPDllIDu7E2Pt/5ALfoO7gieDuZEOABZZspoIdMZvA/T+AP5cDF7cCCpVNKUBz+syEAgu1/limc8zeIncTWIZRraSUbJE+fLV5uLjclIv7EGCB5T5zySORhgALLGk4shVHELj1P+DUQuDur0C2ZZvVbXXvOtSorSlhqxmz2rurwNIPnvZpUXmicgC6PFMSDaoGmMWFK8mbAAssec8Pe+d4AiywHM+ce7SUwI1vgT/mAglngYwES1tLUj8FSryoDcEpnf3TW+4usPQT4u2lhLeHUtyt1bNVBJrUCJJkrtiI+QT27t2LadOm4d69e7mNwsPD0aRJE4waNQrR0dHic8M0H70P2K9fP1y4cAE9e/bE8OHD4evrCxJYGzZsyNN5VFQUli9fjnnz5uHkyZN5vmvfvr34/PTp06ItPe6sUqkwbNgwHDx4EOXKlUO3bt3QpUsXYT9/uXHjBt5++20cPXo09ysvLy/UqlULgwYNQrNmzcQ7hvlvq9++fTsmT56MKlWqYNasWahfv77wjcZCD0bTn9966y089dRToj35RY9JP3r0KLcf4tKqVSsMGDAAJUo45h9e5s8q15QLARZYcpkJ9qMggZs/AMdnAAnnxc3qzix0q/s6BGCyxv5pwuIisPTzqVLScz0q8Qh1/xcjzXpDz5lrwZ36zs7ORnp6OqZOnSpEVadOnZCamopdu3Zh9+7dWLduHSIiIozuo7p58yaGDh2K0aNHo3nz5gWwXLp0CePGjRPiiUSZYdm5cycOHTpUQGCFhITkVktISMDKlSuRkpKCmTNnwscn74W/Wq0WWVlZ2LNnT64tT09P/PHHH0JATZkyRfhl7Dkgavvhhx8KcbZkyZJcAafT6YRwpPZvvPEGOnbsKERXcnKyEFM0nkaNGoF8W79+Pa5fv56nvTutDR6L7QRYYNnOkC1ITSDud+DoJODeMSDzv381St2NpfbuQYXKmnBLm1lcv7gJLENAJLSqlfHF4JejUKOc/cWsxZPjhg2MCZDExEQRSerduzdatmxpVGCZesfw3LlzmD9/PlatWgVD4UQIN2/ejLi4OCFYjhw5khvByl8vNjZWRKPGjx8vhI2xYijW9CKMIk4UlSORlZmZiUmTJuUKSL2Novo9cOAA3nnnHSGiQkNDjY6fImgjR47E7NmzUb16dTdcGTwkWwmwwLKVILeXjkDyDeC3McC1rwBNmnR2JbKUBCW6aINxSGffu52Ks8DST5WPlxKtG4SKiFapUPvylmh5uKwZY0Ip/2fGTgIWJbAoErRlyxb89ttvBSI8SUlJIrXXtGlTdO/evUiBRRGqGTNmoE6dOiK6Zq7AMhRd1MZSgUXiicQfiSeKvhkbP5+OdNkl7zDHWWA5DDV3VCSBP2YBx2cCOq2sQX0CfwzW2PdZGBZYOUuANsOnZWgxsH1p9G1TStbrwpWdM0dgGRtfUQKL0n8TJkzA4sWL80SeNBoNVq9ejWPHjon0X1hYmN0FVv7UojkRLBZYrryi5eM7Cyz5zEXx9OSf3cCvQ3NuXZfwclB7waQoVhlNSXuZF3ZZYOXFGxroId49HNXpMbSowxeWSr34pBZYtIdr7NixaNy4MXr06AGFQpHr8vnz58WeLRJejz/+uPjcHilCY2nD/NxsTRFyBEvqleh+9lhgud+cusaIUm4BvwwA6BFmes7GRQoJrP7aIOzVednNYxZYxtEG+qrQsFogRneORslg+5/mtNsEy8gw7VOijeEkiNq2bSs2dVMxtb+qqDpFCQ9joqYwoWNqkzvtE1Or1aBTgbTfa+7cuaBThFSsFVj5N7nTSUc6PUgb3WmT+/Tp08UpQyossGS0kGXqCgssmU6MW7v11wbg0Iic29ddsHyj8MMb2fa7u4kFVuGLwkOtEBGRsa9H45VmfDzelh8fOkFI1yqsWbNGXG2wcOFCxMTEmBRYdDqwb9++uHXrlqi7YMGCPPujbBFYhtc00FUIXbt2Ra9eveDt7V1gqJSGpH1SNA4SPm3atMmtU5TAMrxOgvZ20TUM165dy72moWbNmuLqCbrmgYQm7cP6/PPP0bp1a3GaUb8RnwWWLauveLRlgVU85lkeo0y6BvzcO+d0oAtFrfLDo5vdIzURsNduMRZYppcr7c+qHuOLqT3L8oPSpnFxDSbABJxAgAWWE6AXyy7PrQUOjwE06S4/fEoTjtAG4gtdwX9VSzE4FljmUVQqFfBQKTChWxm0axJmXiOuxQSYABNwEAEWWA4CXWy7SX8A/DYauPZ/Tr8sVMo5+EXhi/bZgVKazLXFAssyrEF+ajSvHYSJb8TAU/3fhmrLrHBtJsAEmIC0BFhgScuTrRkSuLYnZ69VWiyQLb97rWydrDKaCCRB+r/QWWBZPjOBfmpxrcOsPmVRp6J9r9Gw3DtuwQSYQHEkwAKrOM66I8Z8dg1waBigo0dm3K/Q24QTtAHYqsv7fIcUI2WBZT1FenZnTOfH0Lmlfa/SsN5DbskEmEBxIcACq7jMtKPGSScDDw4Grv8fkPbfA7KO6t6R/ZxQeOOZbOnvZWKBZdss0nUOzWoFY2afsrYZ4tZMgAkwARsIsMCyAR43zUcg6R9g78vAowtumRLMP99ZUKC2Jhx3oJR0KbDAsh2nr5cKMaW8sGRQBUSE8FM7thNlC0yACVhKgAWWpcS4vnECd38F9nYAMhIAnaZYUEqDArO0AViv85V0vCywpMHp6aGEv7cSi96qwPuypEHKVpgAE7CAAAssC2BxVeMEkn/8ArFT+8PnMS0iWz6CQuWe+66Mjf4CPNFIEyrp0mCBJSlO0Estc/uXR6v6IdIaZmtMgAkwgSIIsMDi5WETgUe73kX82lnQpacKOyofHUq1SIJ3RLZNdl2lcToUaKYJwyWoJXOZBZZkKHMN+XmrMPjl0nidN79LD5ctMgEmYJQACyxeGFYTePjBYiR8ugHaxId5bSiAsPpZCH48yWrbRht6BADPbAMeex5QeeU8EH1uHXB0SsHqlXoATdcA1CZ/ufUjsLdjjq3o1jnf3vge+N8bQFYSULYj8ORS4K+NwMkFRY6B9mEt0vpjic5PsrGywJIMZR5DIQFqIbD6vxhpnw6caVWrBZTS7gV05nC4bybgDgRYYLnDLDphDPFrZiDp2+3QPDB+UlChArwjFYhs8QAKtUQpw6feAar0Bs6tB+hm+MbLgNItgN8n5fzZVGm9ByjVFDg6CaCN6Q3mABe3AtnJQPVBwIn5wKlFwHOfAr6lgW/b5gguE+UG1Kilke5dPBZYpohb/31YkAdebByG4a9EWW9EBi3Tfv8JSfs+R/qfvyP7znXoMjOg8PSCOrIMvGs2RMBzr8CnYQsZeMouMIHiS4AFVvGde6tHfn/FJCT/uBua+FiTNlQ+QESLRPhIkTJ8cR8QXBXY3xO4/T+AolRPLsuJYh2bVrQvdSYAdScBFz4Cfh0K1J+VI6oOj85p12QFcP494P4JoMFs4OQi4Py7JsdHFehOrJe0ITip8zCrvqlKLLBMEbLt+7BAD7RqEIIxnaNtM+Sk1nFzhiDpm+0mew9o2wUlp6wxWY8rMAEmYB8CLLDsw9Vtrd5fPjFHXD2IM3+MCiD0iWyE1Eg0v42xmvoIFl1iemY1QH+miNSRccDfmwq3HVQZeH4XoPQEvm+fc41E9cHGI1iPtcqx8/VzFvm6HgGYqJEmTcgCyyL0VlUODVTj+fqhePt11xJZ5oorPRQWWVYtj0IbXbp0CePGjcOiRYtQsWJFaY2zNbcjwALL7abUfgO6v2oKkn/4DJp4C8TVv+6IlGEpoFSLh1B6WJky9HsMePp9IOo5QKHMuWuLokz0HE9Rpc5EoO5E4Oxa4PcJOTVpbxbZKtsh58+0B+vGN0CtMcDRqcBl0xECwy7vQ4VKmnBJ4LPAkgSjSSOhAWq80CgMozs9ZrKuHCpQWvD2yFctdqX0is84XWgxNeMNWGBJBLKYmGGBVUwm2tZhPlg/B4lfb7NKXBn2rfLWIaJFMnxKZVnuUtvvgZKNgNNLgL83Aw3mAuU65kSzjk4u3F77A4B/GWBfFyDuN+P1SHC1+SZn4/z940DNUYBnIJDwd04a8ca3RfqbBCW6aoPxq872Sy1ZYFm+NKxtEeyvRsdmJTDkZfnvyYqbNxxJX22zeKgBL72BkpNWWdyOGxQkwAKLV4UlBFhgWUKrmNZN2LISCdvXQvPwviQEKPgUUjcbITUtSBmWfgZo+VGO+Pn+36gTiaKOvwPZqcDnTxj3LaYd0Py9HGGlb2esJu3RqjYg50RivWlA6i3gzxVAs/XAvWNFt/3X3nYEYJAEaUIWWJIsM7ON0NM6PVuXQu8XSpndxhkVr3dtjKxrFy3u2iOmEsp8YvwfFnv37sW0adNw795/h1XCw8PRpEkTjBo1CoQ6vl0AACAASURBVNHROSnUhw8fon///iI9Rqmxfv364cKFC+jZsyeGDx8OX19ffPvttxg6dCi8vLzQsmVLDB48GNWrV0dSUhImTpyIffv2ITs75/oWtVqNqlWrivbt2rWDp6fxf5hs374dkyf/948n8qdDhw7o06cPgoODcfbsWbz55puir+7duwvbR44cESm89957D99//z3279+PZcuWwc/PL884GjVqlKeuQqHAyJEj0atXL1SuXBnz5s3Dzz//jKeffhqTJk1CVFQUSGD17dsXt27dyjMPAwcOFGy4MAFDAiyweD0USSBxzxbEvzMd2uRHkpISKcOIf1OGnmakDEs1A579GLj/h2UCi8QSpf3OrCx8IzwJtRd/ABLO52yCJyF34zvgQH+g01kg9Y5Ze7KSoUC0JsJmTiywbEZosQF/HxVGvvYYXm4q3WlQi50w0eBKi9LitKClhU4Xlv/pttFmJHjS09MxdepUIao6deqE1NRU7Nq1C7t378a6desQERFRQJiQsZs3bwpBNXr0aDRv3jzXvlarFcJlxowZmDVrFho2bIjMzEycPHkyV/gEBQXhypUrQri0b98+VxwVNTaye+PGDSxZsgTUnoShh4cHNmzYgK+//hobN25EZGQkDh06hA8//FCIqlOnTmH+/PlCbOnHQYJswoQJqF+/fh6BFRISgq+++goHDhwQgrNNmzZ49dVX8dFHH+Hy5cuiP2NCkMQcFRZYlq5M96/PAsv959jqEab+uhd3J/WCLivTahumGiq96GLSZPhEmpEyNJYiLN8p5xThb2OMd0XRK0oj/vIWcGWn8Tp0orDiG8CBN4GUmwBd52BFBIvShG9qg/C9zsvUsIv8ngWWTfisbuypVmDhWxXQrGaQ1Tbs1lCrxeWm1u/xq3DwXqH3ZKWlpQmhoxdYNIbExEQMGzYMvXv3FtEowwgWRX6oGGtnOP6tW7fi+PHjIhLk4+NTQMxQXYp6kZDTR5jM4Xfu3DmMHz8eq1atQrly5ZCQkCAiT40bNwZFkkhcXbx4UQi8f/75ByNGjBCijKJpNI6xY8eKiBpF4gyjXSSwYmNjhQ2KrpE4JEGlt0U+kkgzLBqNBnPmzBG2SZxyYQKGBFhg8XowSiDz0lnc7P+8Vf9ithQppQyDa2sQWttElCykOvDkciCyOaDyBjIfAZc/BX4bm3NfFYmpCp2Bg0OAi1ty3Mh/tUN+5+iEYasvgNv7c65voPLEdKDGCMAr2Ow9WHqz3yn80DXbyOWmFkBhgWUBLImrenkqsXl8VVR6zEdiy7abs0cEqzChlF88WSOwKGK1cOFCrF27FiRe8osZ6tvYZ6ZIxcfHY8CAAUIkURSKyokTJzB79mz06NEDO3fuxMyZM1GpUiVQXUpnksgioUgRMIo0UV1jAosEEwmrBg0a4KWXXhK2i9p3defOHQwaNKhAFM/UGPj74kGABVbxmGeLRknP3tzo3hRZt69Z1M6WypQy9CoJRNIpQy8zUoa2dGbHtnSze6QmArY8d80Cy44TZIbp6JJe+Hhqdfh4yutmdHvswTJXYBnDZiqCJYXAIrFEKT99FIz8MCb2SBiRkKOIGYk6faSJ0p2UDqxXr56IxlE0ivZ0LV26VOwvMxbBopQn1aGoVFECi2xT2lCpVApBR1E6LkzAkAALLF4PBQjcGdsFaX8chC49zeF0SFxFPJ0M39JmpAwd7p3pDpOhxAhtID7XeZuuXEgNFlhWo5OkYYCvGk9U9seSQRUksSeVEXudIjQmlEyJp8KEmeFYzUkRmopgmSuwqF+KVlHqkDahU7qTik6nE4IrIyMDU6ZMERveab9WYWlLEoX0He09CwsLK1Jg0V4tShtSXdr7xYUJ5CfAAovXRB4C9L7go083QJP/fUEHchIpw1oahNaRdmO9o4bwq8IHL2Vbv4+HBZajZqrwfuT4bmHa0Z9we4QV92Ct/Aw+DYw/m0ObuWmfEe1Latu2LTp27Cig2CKw8m9yr1mzphA6hw8fFhvR6RedAKQipcAiexTtov1WK1asQJkyZUQfdBKRPifhRRvSaWO+XoDl73/z5s04c+YM5s6dK05DUiksRWhM/Dl/5bIHciLAAktOs+FkX1J//R53p/ZzSuSqgPKnlGF4zilDujvL1UqMJgKJUFjlNgssq7BJ3sjHS4l5/cujWS3rxbLUTkl5kzudIKQTeGvWrEGtWrVEpCcmJsakwMp/VcGCBQvEBm/DaxpIwNDG8xo1agiBQnugrl69KvY/0T4plUolicCiKJOxaxOGDBkirpmgdOKXX34pNqLT2Gjje7NmzUBXMuQXeP7+/uJ7uo6Brn0gMUZ8qNBnmzZtynN7OwssqVe3+9ljgeV+c2rViOiOq+tdGkKbJK+okdLz35RhlOukDOltwonaAGzRWbcngwWWVUvYLo2C/NTYNfNxUERLLsVckVXcn8mhqBUJJrrHiqJzJCL1wk4uc8l+uDcBFljuPb9mj+72iFeQdvRns+s7sqIrpgxPKbzRIjsnDWJpYYFlKTH71ffyUKJh1QAsHyqvd+coXZj0w+dI//N3ZN+5Lk770n1X6sgy8K7ZEAHPv1JoWtB+tNgyE2AChgRYYPF6QOLnmxC/fja0yRbcrO5gbuKUYQmgVMsEqLy1Du7d8u7oNGEdTQncRk4qxJLCAssSWvavG+irxuCXS+O1p62/h8ruXmq1hd5zZfe+uQMmwASMEmCBVcwXRtbNK7jR9UnoNDlPWMi9iJRh82T4PibvlGE6FJil9cc6nZ/FSFlgWYzM7g1USoVIFdIVDlyYABNgAuYQYIFlDiU3rkOnktKO/UznmV1mlBTNCnpcg7B68tovlh/gRXiioSbUYq4ssCxG5pAG9asEYP3oyg7pizthAkzA9QmwwHL9ObR6BElff4z7q6dB68QrGax1nkSWZxgQSSlDH3mmDNOgwNOaMFyEZRukWWBZuyrs2y7AV4VRnaLRvknO/UhcmAATYAJFEWCBVUzXhzYlCdc61pL1vitzpkbp8W/KMFp+KUPyaKkuAAu1lqUJWWCZM/POqUOPQn+9oCb8vC3fW+ccj7lXJsAEnEWABZazyDu533uL3wZFsHSZ6U72xPbuKZoVWF2LEk8k2G5MYgs3oUZNTQmLrLLAsgiXQyvTqcJ2TcIwoVvOJZZcmAATYAKFEWCBVQzXRsb5U7j1VhuHPOTsKLwiZRiac8pQ7SuflGEKFGinDcUJnYfZKFhgmY3KKRU9PZR4/+0qqBbj65T+uVMmwARcgwALLNeYJ0m9vDPyNaT+vl9Sm3IxpvQASjZLhl+ZTLm4hI0IwHiN+WlCFliymTqjjtAl4I2rB2L18ErydtQO3tHt5lToRnZXLEXdvs43s7vijMrbZxZY8p4fyb1LPbwPsTMGQpskv3SaVIMVKcNqWpSoL48xxkOFihrz71BigSXVSrCfnUA/Neb0LYsmNeTzjI79RvufZRZYjqDMfbgLARZY7jKTZo7jZt9nkXH+pJm1Xbca3f6emzL0c27KMBlKdNUG46DO0yygLLDMwuT0So+X9cOHE6s63Q9HOsACy5G0uS9XJ8ACy9Vn0AL/Uw58jbi5w906epUfh0INRFDKMMa5KcOdCMAAM9OELLAsWNROrErvE07uHoMWdax7EsmJrud2nZaWhkmTJoEeZ6YHm9euXYulS5eK78PDw/H666+jT58+CA7OGaPhA8h6I/qHkE+cOAF6/2/evHnw8fERdalQOjEjIwOTJ09Go0aN0LhxY/Tv3188Aq1Wq1G/fn3Q48xPPvlk7iPMhmwSExMxceJE7Nu3D/RANRVqV7VqVfTs2RPt2rWDp6cn8o9l+/btos8qVapg1qxZoh9KA06YMKEA+o8//hjXr18v9Dt6x9CQk+HD1i1bthSPQ1evXt2o/3KYZ/bBOQRYYDmHu1N6vdGzOTIvnXVK387sVKQMq2pRooHzUobJUCBaE2EWBhZYZmGSRaWa5fzwwQTXjWLlFyV6qDqdDnfv3hWCKzk5OVc05YdOIokEFImpuLg4IWBIYHl7e2PhwoUIDAwU4kPfT/PmzdGxY8dcM1lZWThw4ICoSw8zk9DLX8iXzMxMnDx5UvTz3nvvISgoCFeuXBGip3379ujevXsBgUV2tFotPvzwQxw9ehRLliyBr2/egwkPHz4UYo/GQOLPsBh+l19g6euR/SNHjgjfScTltyGLRcpOOI0ACyynoXdsxw8/XIaELSuhTU12bMcy6Y1Shh4hOReTqv0dnzJMghJvaoPwvc70UysssGSyaMxwg6JYs/qUw5OPB5pRW35VChNYek8pqjNo0CDMnTsXderUKTCAc+fOYf78+Vi1ahUuXLiAbdu2YcGCBSKSYxjxKUrIkIAiIXf79m0hVDw8jJ+4JSGjF1ghISHCF4ok7d69G8uWLYNSqczTp95ZY+3038XGxmLs2LGYPn06KlbM+6C34XcUpTMcT34QW7duxfHjxwsVovKbefbIEQRYYDmCsgz6uD20PdL++FUGnjjXBYpm0VuGzkgZfq/wQ5fsAJMAWGCZRCSbCmqVAg2rBWLVsLx/OcvGQROOmBJYpoTRli1b8Ntvv4no0J9//ikE0Pr164XYmDZtmvicolbx8fEYPny4SNlRKi1/MecEnzGhZPgZRc2MiaCiBNb+/fuxevVqrFu3DhEReSPMht9RJK4ogUXRNYrCkVDUiz9XWQPsp/0IsMCyH1vZWE4/exx3Rr4Kur2dCyBShlV0KNHwoUNxZEGB0poImHpWmwWWQ6fF5s7oVvd3x1ZG5Wj3uxerKIFF+61oP9PixYtFauzq1avo27ev2MtUrlw5sa+K0ncqlQoU6aIU2sqVKwsIGZoAKQRWYcKmMIF18eJF4SNF6AzTluRP/u9MCVEWWDb/GLmlARZYbjmteQd1Z1w3pB3+ETqNqb/aiwEM/RDplGFwzsWkHgGOSRnSacKR2kB8pvMuEjQLLNdah8H+arRqEIpxXaJdy3EzvC1MYKWmporUGm1Y79Gjh0gJ6j+jzfK08VtfKAVIkS69yKIN6faIYFkisDQajYg40e8UmSIRqC/GvjMlsDhFaMZiKoZVWGC5+aTrMtJw9fmy0P17+sbNh2vx8CiaRReT+pd1zCnDQwofvJhd9N1JLLAsnkanN6Db3X9aXhv0uzuVwgRWYZ9TVOudd97B22+/jdq1awsBQ6f/KMpF+6SM7eMyFcEi4UYi7fDhw9i4caP4pT/VWFT6Tz8PxuoUJZiMfVdYfd7k7k6rXfqxsMCSnqmsLCbu+Qjxa2ZAm/RIVn7JyRm6yiGgkg7hjeyfMtQBKKcpiUco/C9iFlhyWh3m+VIy2AMD2pXGy00te3fSPOuOqaUXEXv27DHa4cCBA3NvcC9MYJEQov1Xy5cvx7Fjx0RkiKJZlIrT770iwdOtWzejfeivfDDccE4nFUeMGCFSkHTajyJm+ohTUQLL8EoJEnZ0+lAf5bJVYBle00AnH0eOHIkaNWo4ZqK4F5chwALLZabKOkdv9noaGRfPWNe4OLXSpwxbPIJHoMZuI0+FAhO1gfhI51NoHyyw7IbfroZrlffDpvGue2WDXeGwcSZQDAmwwHLjSc+6fgk3ereALj3NjUcp7dBEyrBpMvzL2S9leBpeeFqTc8zcWGGBJe2cOsqar7cKWyZVRUxE0XvsHOUP98MEmIBzCbDAci5/u/Yu7r76aAW0aSl27cfdjIuUYQUdwp+0T8qQThPW1ZTALfy3sdaQIQss11xRYYEe6PJMSfRpU8o1B8BeMwEmICkBFliS4pSXsetdGoGiWFysIEApwyCgFKUMg6RNGaZDgdlaf6zV+XEEy4qpkXOTCqV98On0gvc8ydln9o0JMAH7EGCBZR+uTreadeMybvSi9GCq031xZQfoBniRMiwvbcrwEjzQQBPGAsuVF4cR3329ldg6uTrKlDR9Y7+bDZ2HwwSYQD4CLLDcdEk82rEBD9bPgZYFls0zTClD/wo6lJQwZZgGBVpownAB6gL+cYrQ5ilzmgF6Oqdf20iRKuTCBJhA8SbAAstN5/9W/1ZIP3fcTUfnhGEpAA9KGbZ8BE8JUoZ05esyXQDmawumCVlgOWF+JeyyQdUArBtVWUKLbIoJMAFXJMACyxVnzZTPGg0uPx0JaKXdO2Sq2+LwPaUMw59KQUCFDJuHewtq1NAUvDeJBZbNaJ1qQKVS4PA7daFUKpzqB3fOBJiAcwmwwHIuf7v0nnbsAO5O7MlvD9qFLiBShuV1KNnEtlOGKVCivTYEf+g88njKAstOE+cgs0H+aix4szwoksWFCTCB4kuABZYbzv3DTYvx4IPFgIYjWHabXkoZBv6bMgy2nvN7CMDbmrxpQhZYdps1hxj28VKiZ6tSePOlSIf0x50wASYgTwIssOQ5LzZ5dWvAC0g/c9QmG9zYTAIKoCSlDCtalzJ8ACUqaPJuiGaBZSZ7GVerW8kf746tImMP2TUmwATsTYAFlr0JO8H+lWei+XoGB3KnlKFfWSCi6QOLe02GEt20wfhF55nblgWWxRhl14CiWL+sqis7v9ghJsAEHEeABZbjWDukJ7pY9GbfZ6FNTXZIf9zJvwQoZRjwb8owxLKU4S6FP97M9meB5UaLye/fZ3PKyPzZnNTUVEyYMAFff/21oK9Wq1GzZk307t0bbdq0EY8qHzp0SDywHBkZiYkTJ6Jt27ZISkrCsGHDcPDgQZQrV0483tylSxf4+voKO9u3b8fkyZNzZzQ6OhodOnRAnz59EBwc7EYzzUNhAoUTYIHlZqsjbuZbSDnwNbRpfMGoU6aWUoZNUhBQyfyUYQoUeEwTwQLLKRNmn04DfFWY0iMGz9Yr/M1J+/Rsm9WsrCwcPnwYc+bMwciRI4WYoqLT6fDjjz9i7dq1WLduHSIi/luvCQkJWLlyJVJSUjBz5kz4+OR9yFyr1eLGjRtYsmQJgoKCMG3aNHh6/hextc1jbs0E5EuABZZ858Yqz+4tHIXELz+yqi03koaASBnGABHNzEsZJkGJgdogfKvLuf2bU4TSzIMzrXioFOjTNhIDXHSj++bNm3HmzBnMnTsXXl456/LSpUsYN24cFi1ahIoVK+bBGxsbi0GDBmH8+PFo1KiRUfTnzp0T369atUpEvbgwAXcnwALLzWb4ztiuSD20181G5YLDUQBq/5yUoVeo6ZThDwo/dM7OOdbPAssF59uIy81qBWH5kLxCxFVGRmnBFStWYOPGjbkpvaIEFkW+ZsyYgTp16qBTp05GhxkfH48BAwaINGP9+vVdBQX7yQSsJsACy2p08mx4vUtDZF2/LE/niqlX4U1SEFi56JQh3exeWhOBLChYYLnJOoku6YUvZteQ9WjS0tIwadIkNGnSJI8wOnLkiIhUvffeewgJyUlzWiKwdu7cKfZuzZs3Lzdl+PDhQ/Tv319EwQqLcskaFjvHBCwkwALLQmByr3712WjefyWzSaKUoddj2YhqkVioZ3SacJQ2ELt03iywZDZ/1rrj7anEwdXyPkkolcDKnyJkgWXtquF27kSABZYbzaY2ORH/vFgFuqxMNxqVmwxFAaj8tIhsmQyvMIpXFSyHFT5omx3EAstNppz2Yf2wtDb8fVSyHZEUAsvYJncWWLKdcnbMgQRYYDkQtr27yvznAm4NfAHapEf27ort20CgsJShDkB5TUko7nZH6N1uNvTATeVAIMBHhU3jq6JcpLcc3DHqgzkCa9++feIqBypRUVHYtGkTSpYsmXtNA13B0LVrV/Tq1Qve3jljZYEl2ylnxxxIgAWWA2Hbu6u0E7/i7sRe0Cba9kaevf0s7vYVah08Smch+pm8d5WlQoFJ2gDsudOfBZYbLJKQADUWDCiPJyrzm4RuMJ08BCZgMQEWWBYjk2+DlJ/+D3Fzh/Ejz/Kdojye5aYMS/yXMvwTXuhwawgLLBeZw6LcDAv0wPiu0XjGxe7CcgP0PAQmIAsCLLBkMQ3SOJH4f1txf8nbvAdLGpwOsxL+ZAoCq+ScMsyEAo1ujYDqbneH9c8d2YdAaKAHhrxcGh2eKmGfDtgqE2ACsibAAkvW02OZc492bMD9FZMsa8S1nU5ApAwjsxH9TBIyFAr0ujUEl+72drpf7IBtBIL91ejXNhJdn837mLdtVrk1E2ACrkKABZarzJQZfiZsWYH4dbPNqMlV5EhA6ZtzynBFdn/sut1fji6yTxYQoPcI+7Qphd4vlLKgFVdlAkzAXQiwwHKXmQTwcNNiPHhvgRuNqBgORQF8Va8LtmT2LYaDd68he6pznst588VI9xoYj4YJMAGzCLDAMguTa1Q6/1Y7eJw+5BrOspeFEphVfjHO+tUuVoRGvvaYSKWplIrccV+5k47OM86KP4/uHI2XngxDoK8KmVla/HExGct23ADVyV/KR3qL+nR6T61SICk1G1/99kDUp0LvA3Z5NgJ0jcK12HQs23kTh848gq+3CquGVURiqgaj11yShH8J32R8t/xpSWyxESbABFyLAAss15qvIr093r4Ogu/n/CXCxXUJzCs3D6f8i9dbbcsGVxAC561lFwpMHKXY+rYphYN/PsKKz26hw1Nh6P58hPjz5PeuFqi/bEhF1Knoj03f3MHeYw/FST4SW2t238KRv5KwfEgFPErR4MPv7mJCtzL461oKRq+9jC7PlBS/Vn52E/tPJEiwgHTwyL6Pw++/IIEtNsEEmICrEWCB5WozVoS/xzvUQ9D961Do6MpKLq5KYHDVbYj3CHdV963y++Op1XHyUjIWfXK9QPt3RlRCmQhvTNh4Bef+SRHfbxpXBf6+6twIl75R3Ur+mNuvHM5fTxWiiUrzWkGY0rMsfjmdgO9+f4CZfcrh8NlHmP3RNeyY8TgSU7IxfPUlrB1ZCf/cTceMzf9YNYb8jZQKHcL9kvH10haS2GMjTIAJuBYBFliuNV9Fenvs1YYIunsVSp3WjUZVvIaiVajQtca3xWrQjaoFYnKPGNCepdAAtRj7+RtpWLnrJo5fSCrAgsQWRaGysnXoMuucSVadWoRjWMcofHf0Ibb+EGs0gnXhZhraNArFnC3XcPR8wT5NdmKkggIa+Coe4uf1ra1pzm2YABNwcQIssFx8Ag3dP9alGQJvnIeKBZbLzuo17/KYXn4Z0lS+LjsGSx3v3LKkEEB/30gV6bnIMC+MfDUKCSkaEbW6Hpt3n9WQl6NEKu/zX+5h+c6bRXZHacelgyqgQpQP5m+7JlJ/PVuXQq/WEQj0VYs9WGu/vI1+bUvh1OUUoxE0S8eTW1+XjWDPR9j3TiurTZjdkH7mFUqzq3NFJsAE7E+ABZb9GTush2O9nkfgpZMssBxGXPqODgY/g3ejRiBd6SO9cReyOLhDaZDw2vTtXXz0/d1czwd1KI03novA6cvJGLv+ClLTNYWOisTVooHlQWnDbfvisHb3LaN1R3V6DE1rBuH9b+4KoVWmpDeS0jTY/mMsNn51x3pqumyEeT7A9++0sd5GYS1v/gBc3g7EHgKS/gE06YDKGwgoC0Q0ASp0AR57Xvp+2SITYAJmE2CBZTYq+Vc8Pqgj/E/9AjV4D5b8Z8u4h9si+2NPic6u6r5kfrd/qgRGvBqFnT/dw/o9t4XdcV3LiA3upy4lY8aH1xD3MLPQ/ugk4cQ3YlAtxhef7o/D6s+Ni6ua5f0wo3dZsWG+RJAH6lYKwIJt19D12QhEhXvl2fdl6eAUumzUKZOJd6c0s7Rp0fV/6g1c+NC0zcq9gBabTdfjGkyACdiFAAssu2B1jtE/xvWB38H/Y4HlHPyS9DqjwhL85VtLEluuYmRS9xi0qh+CpTtu4P8OxQu36doGElnrvrwlRBaJoOfrh+CX048w66NrRUauSFzN6V8epUI9sfm7vBGw/ExItNWu4IeJ714VJwpJZNHVEFN7xuDJx4Mw/YOr1u/J0mnQrGoWlo9+SrqpMFdc6XtkkSUde7bEBCwkwALLQmByrn5y3tvw+2oTeCeGnGepaN8GVNuBR+pg1x2AFZ63ahAqrlK4eidd7MEqH+mDt9qXxu34DAxbdUnchN71mZL434mHmP5B0Sf8KC245K3yqBrjhzVf3MJnB+4V6lGDqgGY0iMG3x55IKJkc/uXkzSCBZ0OL9XLwoy3nrSCipEmlBb8xor9XG33crpQmhlgK0zAIgIssCzCJe/Kf65dAJ+ti/HfVY3y9pe9y0sgXemNPtV3Q1sMNyvTviq624oiSFqdDmf/ScXynTfw55UUbJ9WHRWjCu5Ji0vIEhGmFxqG4vknQrDgkxvQanUiEuXvoyqwvH4/n4TBy/+7Z4sEVXS4F95aflFExJrUCMLoTo8hJkKqPVg6dGqcjfF9G0uz1H/uB/y9yXJbVfoCT79veTtuwQSYgE0EWGDZhE9ejUlgqbYshhcrLHlNjJneXPKtijll5yNN5WdmC64mZwI6TSb6POuJoV2fkMbNHdWAhPOW2wquCnT+y2i71NRUTJgwAV9//bX4Xq1Wo2bNmujduzfatGkDlUqFQ4cOoUePHoiMjMTEiRPRtm1bPHjwAP369cOFCxfQs2dPDB8+HL6+vjhy5AgWLVqE9957D8HBwdi5cyc2btyIdevWoVKlSqKPY8eOYcGCBXj33XcREhKSxy9T/lDlefPm4fjx49iwYQMiIiKQlpaGSZMmoUmTJnjttdewcOFCZGRkYMqUKcL/S5cuYdy4ccKvqKio3LqdOnXCN998gz179gh/9u/fj6VLlwp/xowZg/bt24v28fHxYqx//vmn+M7LywsNGzbEgAED8OSTT0Kh4P/hWr4oi0cLFlhuNM8ksLI+WoIgJW9yd8Vp3R/SGh+UHoIMpbcrus8+5yOgzUpC3+cDpBNY7/vknBa0tNDpwn5pZrXKysrC4cOHMWfOHIwcOVKIKSo6nQ4//vgj1q5dK8QSCRsqN2/exNChQzF69Gg0b948j8Ai8USCadq0hyNVNgAAIABJREFUaUhOTsbixYsREBAghMzmzZuxevVqBAYGFumXMX+uX78uxE23bt2E8COBRSKxY8eOaNmyJbZv3y76WLZsGfz8/ITAou+p/1KlSuURWAkJCZg8eTJiYmJw+vRpUUej0YjxkJisW7duAf9oTPv27cOSJUuwcuVKo3XMgs2V3J4ACyw3mmISWIkfLkWElwqK7Cw3GlnxGMqmqKH4PrR98Rism4+SYhqZqbF4s22ENAKL7rl6t2Da02yMb2osuieLBNCZM2cwd+5cEbGhYhgJqlixovjMMHpEESHDCJY+OnXq1Cn07dtXRMUGDx6M9evX4/bt25gxYwY8PDzMGkJ+fyjytGbNGiH2yD+yO3XqVNSpU0dE3ObPny+iaCQEyW/6Mwkib2/vPAKLOt+6dauIblEf9erVE2KSomAkxshnY4VEGIlQEowkxrgwAWMEWGC50boggRX34XJEeymgYoHlcjM7ueIqXPKp6nJ+s8MFCaiUOqQ8uIa3Xi4rjcCiLhwQwdKPhETKihUrRHqPUn3WCqzY2FgMGjQI165dE+m21q1b4+effxaRokaNGpm9dPL7k5mZiVmzZiE0NBT03ySchg0bJvq4ePEiRowYIQRV9erVcfLkSSGYKPpmTGCRkKRIFPmkHysJLiqUWiysUKSM0p2GItTsAXHFYkGABZYbTTMJrGsfrUJlVSZU/B6hy81s3+qfI0Xl73J+s8MFCSigRcr98xj8WnXpBJYd9mDlj0DpR2IsEmVOBCs/CdqDRalF2uNEESKKKpHwIaFlbO+SJf5cvnwZAwcOxJAhQ9ChQwcolTnnp/V7pkhkUcqQxBnt16KUJEXM9Pu1KOJGhSJYZEu/Z4s+MxRYDx8+RP/+/YXYMhSFNDayTXvCfHyK98XA/P8A4wRYYLnRyiCBdX7LGtRVpPJJQheb1yRVIN6q9gmyFealTFxseMXQXR2S7/6BoV2ekE5g2eEUoSWCxhqBRUKFNs5TGo2ED4mesmXLin1Znp6eBdaFJf5Q4y+++EKInJkzZ4pN9lT0G+Up3derVy988MEHYlM+bVxPT0/PI7BojxelKmljf5cuXXL9YYFVDH9k7TBkFlh2gOoskySw/vpwNaqpsuCLwp8QsdQ/pa8/wt9eAr+nX4LCyxvZ8bF49MkaJHyytoCpoE4DEPrWVCTv+xz35o8w2lVIv3EI7jQAyoBg6LIykXbsZ9xbNAbZcbfhWa4KwieuhHf1etBlZiLp+x24tzBnjwPZDu46GPFrZwn77lT+8quJRTGzkMonCN1jWjVpSL53TlqBZYd7sCwRNJYKLGO2z549K6JOtIH+1VdfLRDFssQfvZgisUZ7wsguRcX0e6jod4pg0clAijLRKcb89imFSdGp6dOno379+iyw3OOnTzajYIElm6mw3REhsD5YiShFFiJ8PKDIKvwpEUt6KzFmEQLadkXiZ+8h6dvtoD97xlRG3LxhSD28L9cUiaOIOZvgWa4qEv9vq1GB5f/cKygxZiEyL5/D/aXj4NeyPYK7DkHqob2InT4AYYOnIbBDLzz8aAW8Kj4On0bP4P6St5H624+IXPopsu/fRezUfpa47xJ194a1w5ZSA5CpzNlQzMV1CVCmKj0pFpnJNzH0dQkjWIRE4pvczRE0dGKOTuFRoWsONm3KuYuLNq7fupXzBBGlAPUpN/3MJSYmin1RJHzoCgUqJHo+++wzsUGd0naVK1fOM9Hm+EPXO1Bbw1KmTBnhF50GjIuLE1ErSkc2aNBApP5q1Kghque3T/uzaHM87c+iqx0Mx0R+U1qQU4Su+7PobM9ZYDl7BiTsnwTWuU0rEJidjgoBXlBpsiWxHr3lF+iys3GzT0thL/TNiQjqPBAJn6zBw02Lc/soOWkVfOo3hyq4BJJ++MyowBJtX38Ljz5djwfvzhdto7cdgiY+FreHdxTRK9/GzyJu1iD41GuKoFf7IX7jPCj9AhH4YjfcWzwGacd/kWRccjKyLnoMfgpuLSeX2BcrCSgVWqQ8uApt5iMMeb2edClCvT/miqxi+EzOjh07sG3bNjz77LN44YUXRGRLvzfLyunkZkzAagIssKxGJ7+GJLDOvr8MiswMPBGgtss+LJ96T4kUoDq8NOLmDMkVOxSZouhT8v7/Q2CHnkj+cXfREaxLZxE3ezACXnoDwV0GIeWnrxA3b7jRCFb8qikI6joYmRfPij7dsYyrtA7XvCu449CK4Zh0SI49BdrobheBRUQpXXh5OxB7CEj6J+d+LLrvKqAsENEEqNCFn8cphiuPhywvAiyw5DUfNnkjBNa7S6DNykLNAE/4KrQ22cvfOHzCCgS06QxotEj+35e4v2w8tKnJoD1alL7TJCUg5X9fosTYxYUKLBEBGzgFwa+/BYW3D6DVIv3PI4ibPRRZt/8Re7BKjFkMnzqNc/dgaR7cE6nEe3OHIf3sMUnHJBdjvR7/EulKPokkl/mwxQ9dds7+K6VSYT+Bld9BuierGD6xZMs8cVsmYG8CLLDsTdiB9oXA2rAIWo0GUV5KRPl5Q5EtzT4sw2EE9xiJkB7D/4s6DZsNv6daIW72EHhEly9SYIX2G4+gbkOR9vt+3F8+QQinkF6jkXnxDO5O7CkEm2ER+7rmbhaRMoVajYA2XcTv6ef+EBGyzKt/O5Cwfbp64FECIyp/wPuv7IPXoVbVKh1SEu4gM/kOVEolBr9eV/oUoUNHxJ0xASZgLQEWWNaSk2E7Elh/rlsI6LTwUylQzU8NFezzbM5jH+yHwtML8e9MQ4nRC5D83U48eH8hAl7oXKTAKr3qC3hElcXdKX2R8dcJQbHklDXwa9panCSkyJhhoQ31Pk80w8P3FyJsxFykH/8FaX/+jrCBk5G09zOxUd7Vy2n/J7A8ZgpSlfwGoavPJXQapMZfgCYrlQWWy08mD4AJ2EaABZZt/GTVel+fFxF39GCuT/UCPeBho8DyqlYXpeZsQtatf8QmdCqUEox693uRwqPTf8Hdh0PhYeROm2MHctvonYpcsQue0RXMEljej9dH+OTVSNm/B1k3LiNs+BwkfvEB0v44iJLT1omThYVdBSGriTHhzNclXsHHpfrxHViuNGmF+arNQlLs6ZyfE6UC9auXwpZ57dxhZDwGJsAELCTAAstCYHKufmb9QpzduBSazAzhZlk/L0R46MQ+J1tKxOz3xck+OjWY9NU2hA2dCd+nXsCjHRvwYMOcPKZNRbAKSxFmXb+EO6M750kRUmTLs9Lj4loGj6hy4oShO0awVpadhkMBTW2ZIm4rAwKeaiD5USwyEm8Kbzw9VHirU10M6VJPBt6xC0yACTiaAAssRxO3Y3/n3luGs+8vR1ZSoujFX6VAVQnShOqSpRE+bil86j8tIlXapAQkffsp7q+cXGA0+QUWpfco2pR17WJuNKvEiLkIaPN6zkWj2VnIOHcc8e/MyLOB3ffJ58R9WYlfbkHClhWin/DxyxDQujMUnp5utQdrdJUPcMszyo4rg007goACGqTcvwhNVkrOz5+vJwa+VgcDXqvjiO65DybABGRGgAWWzCbEFnf+3roOZzYsQcbD+7lm6gZ6wNPGNKEtPnFb0wS61/gaWfxEjmlQcq+hzURS7J+5XoYEemNQ53ro1T7nkksuTIAJFC8CLLDcaL4vf74Fp1bNRvr92NxRlfZS4jG61V0r3dM5boTM6UOJ9YzEuEobkK70drov7ID1BDzVdHrwNtKT7uYaKRHsg1E9GuC156tab5hbMgEm4LIEWGC57NQVdPzGD3twbN7bSLv33//kPRVAHTtdOupG6Jw2lGOBT2JN9HikKnMequXiqgR0SI77EzpNVu4AwkN8MXXgU2jdpJyrDor9ZgJMwAYCLLBsgCe3pnSC8ODYPkiPj8vjWhU/NYJVcvOW/SECu8O7YEdEL2gUPEGuuiLUKgWyMxKQdO9SniGEBflgxfjn0LBGpKsOjf1mAkzABgIssGyAJ7emj678jR+6t0JmYkIe14LUClT2VUPJe7HkNmVYXH4Ojvk1lJ1f7JD5BMTm9gdXoMnIOVyiL4F+nti+6GVUiA4235iDa+7duxfTpk3DvXv3cnsODw8XjzOPGjUK0dHR4nPDB4/pfb9+/frhwoUL6NmzJ4YPHw5fX198++23GDp0KLy8vNCyZUsMHjwY1atXR1JSEiZOnAh6NDo7O+d9VLVajapVq4r27dq1g6enJ27cuIH+/fvj0qVL4vv69etjyJAhePLJJ6FQKAqQocekzbF76NAh9OjRA5GRkaJ+27Zthb0jR45g0aJF4lFob29vTJo0SYybHq3evn07Jk+ejCpVqmDWrFnCl/wPRV+8eBEjRozAkiVLxDipkD0q9Ej0N998gz179oiHsPfv34+lS5eK78aMGYP27dtDpeJ/VDl4uTu8OxZYDkduvw7p9OBnzStAm1Xw9vbaAR7wVtjn0lH7jcj9LQ+rugVxHhHuP1B3HqEmHUlxZwuM0EOtxOEtPRHgV/COOLngIMGTnp6OqVOn5oqL1NRU7Nq1C7t378a6desQERGRR2A1atRIuH/z5k0hqEaPHo3mzZvnDkmr1QrxMmPGDCFOGjZsiMzMTJw8eTJX0AQFBeHKlStC1JDY6N69ex4kWVlZOHDgABYuXCjskPDJX3Q6ndl2qe6PP/6ItWvX5o6pKIFFfdE4PvzwQxw9elSIKBJlhiIsPj5eCE0SWSQo9QKLxCExSUhIECItJiYGp0+fxuLFi6HRaMR3JPTq1q0rl2XAftiJAAssO4F1ltkdDUojOy3nmLhhKeGhQDlfDyjpzTIusiHQteZ30EIpG3/YEcsIqBQapDy8gay0+AINvb3UOLWzr2UGnVA7f2SGXKDo0LBhw9C7d28hHgwjWHqBZaydoftbt27F8ePHMW/ePPj4+OSJGIWEhIiqFPUiIbds2TL4+eV9yYBEEQmi27dvC5Hl4eFhlI6hUCrKLkXGKLJEUSaKwpkSWNRZUXVIiE6YMAH16tUTnPQCq1y5ciIKRoUYUH+bN28W9WhMJBpLlSqV28YJU85dOogACywHgXZUN1+1b4DEKxeMdlcvwAMeHMVy1FSY7OemVwymVFyFNH7k2SQr2VbIdzWDoZ9lIgPxw4YusnVd75gxoZT/M2sEFkWsSEyQSCLhY0wIGfvMENjOnTtBKT69SDMG01y7UgssvVjKyMjAlClTRMSLhGCdOnVyBdaZM2ewcuVKEb0KDs5JFRumEWW/ONhBmwiwwLIJn/wa/zKqB+g0obFS0lOJGIpi8ZUNspi4w0HNseGx0UjjE4SymA9LnRDRq4RbyEr9b/+SoY2WDWKwfmprS806vL45AsuYU6YiWHIXWOaANhXlor1atL+KInCUQqSIVps2bcQvKhTBunz5shBg+j1XLLDMIe8edVhgucc85o7iz7Xzcf7DNchKSTI6sroBatDVDVycT2BnRE98VvIN6MAT4vzZsMIDg3cH87em/VcDO9XFsK5PWGHYsU3sJbDMSRE6M4JlDmVTAouia/Pnzxcb5SmCNXbsWMycOVOkIGkfGUW0atasiS5d/otkssAyh7x71GGB5R7zmDuK63t34+jsMXluczccYrhHThRLpeOLR5099XMrLMZp39rOdoP7t4KAUqFBasINZKUW3HtF5gL9vTB7SDO88FR5K6w7rgmdHqQTfCQM6HRdx445D7qbik4VVSf/JncSGJROO3z4MDZu3Ch+6dNltggs2gNlid38KUJzKJsSWHSSkNjRScyvvvoKtHmf9q5RtCo2Nlacipw+fbo4hagvLLDMIe8edVhgucc85o4i6Z9L+O71FoVGsKhirQA1fDho4vSZH1TtEzxQhzndD3bACgKFnBzUW/L39cBny15B2dJBVhh3TBM6QbhhwwasWbMGtWrVEvul6MSbKYFFQqVv3764deuWqEvXENCmbsNrGujU38iRI1GjRg1x7QKdtLt69arYZE5XJujTZYYChq596Natm9HBR0VFYdOmTSIypC/m2qXrISh1R8WYHWMdkggiNlRoT5WxqxxIhP7xxx/iBObdu3fFiUriQlc+UKEUKX1He9Bon5Yhs4EDBwoWXNybAAssN5zfHfUjkZ2eWujIgtUKVPRVQ8X3Yjlt9untwR41vuL0oNNmwPqO6d6r1AdXkZ3xqFAjvt4eOLGjj/WdcEtZE6ArGuj+L4pYvfzyy+KuroCAAFn7zM45ngALLMczt3uP373+NB6cPVlkP1X8PBCsBqDju7HsPiFGOrjqUxGzyi/hJ3KcAd+GPtUqIDPtEVLi897ant9k/ccjsW1+Oxt64qZMgAm4OgEWWK4+g0b8P7VyFs6+m3NrcGHFR6lALX++SdhZ038g+Dm8HzUM6XxFg7OmwOp+U+6dhTY7vfCfLW8PvPlKbQzpUs/qPrghE2ACrk+ABZbrz2GBEcQeOYADI95AVnLepzvyV4zyUqK0D1/b4IwlsCVyIL4q8aozuuY+rSSgVmqR8uguMpPvFGkhOMAbK8c/h8a1SlvZEzdjAkzAHQiwwHKHWcw3Bp1Gg+31wkG/myr8hI4pQvb5fnrFlTjvU80+xtmqXQjoNOlINvIkTv7O1ColTn/WDyolnySxy0SwUSbgIgRYYLnIRFnq5g89WuHeiSMmmwWqFajiq+LHWkySkrbCm9V3IVEVKK1RtmY/AjotUh9cgibT+P1yhh1T5OrDOS/Zzxe2zASYgEsQYIHlEtNkuZN/b12HUytmIjs9zWTjGG8lIrzUUPA7hSZZSVEhVeWH/tV2QqOgUwZc5E6AUoOpiXHISMq5lqCoEhrkg0Gd66JnuxqmqvL3TIAJuDkBFlhuOsFJ1y7jm1efgsYMgUUIOFXouIVwwbc65pebi1Rl3sdtHecB92QRAW06kmLPmtXEz8cDny+X9/1XZg2EKzEBJmAzARZYNiOUr4E9L9RG8s1/zHLQT6VADT8+VWgWLBsr/RjaFh9FDuQThDZydFTz1Pt/QZNV+L1yhn5UignFV6tfc5Rr3A8TYAIyJsACS8aTY6tr5lzXYNhHhKcSZXzUUHKq0Fb0RbZ//7GR2BvS1q59sHHbCSihFWnB9OQ4s4yVCPFFj5cex1ud6ppV390qFfYEzMOHD8WTMXRzeaNGjdxt2DweJlAoARZYbrw4Eq9exLeUJszMMHuUlf09QTe9K7SmTyCabZQr5iEwqfJaXPb678kPxiM/AmqVDpqMR0i8d9ls5yg9+NmyjigXFWx2G3eqyALLnWaTxyIFARZYUlCUsY1vXmmChAvm7R/RD4P3Y9l3Qvs8/gXvv7IvYtutazOQFHvGIjt1qkbg00UdLGrjTpVZYLnTbPJYpCDAAksKijK2cWnXZpxYMtXkpaOGQ6Bb3mv489UN9pjWR+pgDKm6FVkKT3uYZ5tSENBpkXL/PLTZpk/g6ruLCPPD0K5PoHOrqlJ44DAbe/fuxbRp03Dv3r3cPsPDw0GPNY8aNQrR0dHic8M0Hz243K9fP9DjzD179hRv8vn6+sLwgWS9MXpcefny5Zg3b554/NiwtG/fXnx++vRp0ZYeVKZHoIcNG4aDBw+iXLly4vHnLl26CPtcmICrEWCB5WozZqG/mox07GwcDW1WpkUtQ8SD0CyyLIJmRuWz/nWwNGY6UvgEoRm0nFBFp0VawlVkpydY1LmXhwpHP+kNL0/XOiiSnZ2N9PR0TJ06VYiqTp06ITU1Fbt27cLu3buxbt06RERE5BFY+n1UN2/exNChQzF69Gg0b968AK9Lly6JfVcknkiUGZadO3fi0KFDBQRWSEhIbrWEhASsXLkSKSkpmDlzJnx8fCyaE67MBJxNgAWWs2fAAf3/PnMkrny+BVpNtkW90ab3x3zUUPOmd4u4FVX5u7AO2FaqPzKVXpLZZEPSEFBAg/TE28hMMW9Tu77XkEBvvNisAqYOfEoaRxxsJS0tDZMmTcoVWNR9YmKiiCT17t0bLVu2NCqwjLUzdP3cuXOYP38+Vq1aBUPhRHU2b96MuLg4IcCOHDmSG8HKXy82NhaDBg3C+PHjeYO8g9cFd2c7ARZYtjOUvYWH50/jhx6tkZ1m3lFzwwFFe6tQ0scDagvFmeyhOMnBtWUm4OegZ5zUO3dbGAGlQovMlHtIe3TTYkj+vp7YOr8dqpULs7itHBoYE0r5PzN2ErAogaXT6bBlyxb89ttvWLJkSZ4UX1JSEt5++200bdoU3bt3L1JgZWVlYcaMGahTp46IrnFhAq5EgAWWK82WDb7u690Wccd+tcpChQBvhHoooMzOsqo9N/qPwNuV38V1rxhGIiMCKgWdGExAUvwVi71Sq5VoUjsK705vY3FbuTQwR2AZ87UogUXpvwkTJmDx4sV5Ik8ajQarV6/GsWPHRPovLCyMBZZcFgL7ITkBFliSI5WnwTsH9+HgmF7ISkm2ysEqAZ4IVCuh5EiWVfz0jXo+/n/I4PSgTQylbKxS6pCdkYTk+xetMhsW5PP/7Z0JlFTVmcf/79XaGzRLs4qAgCAIKopCgowMUUciRnSIsgkDDI4IKAgqoIIOIJuAQTAgMkyComIMMUaNSxhFFCICQSVs4kKziKy91l5zvtsUlk0vVV1V3XWr/++cPvTpeve+7/6+1/Djrpg74Tpc27VkMriOV7wFS+ZwTZo0Cd27d8fQoUNhGD8eer179241Z0vEq1OnTgoXhwh1fGsYcyQEKFiRUEqRe+TonNN7olt6Ht70jll2ZNitMKOcMJ8i+GJuxnFbI0y8eCXcpjPmulhB7ARErrzuQhQe31Plyi5r3wivzL+1yuVruqCsHrTb7UqI+vbti/79+6uQKptfVdE9FW0sWpZMlSdYnORe028Hnx8rAQpWrAQ1Kp/7/hvY/NhYeM6cqnLUHbNsyLDbYXoj37y0yg9LsYLbs7phyYVTuYIwCfIaD7mSg53/+95r8YvurZKgRdGHICsIly9fjqVLl6JLly6YO3cuWrYsGb6uSLBkdeCIESNw6FDJ4ddz5sz5yfyoWAQrfJsG2SJi4MCBGDZsGJxO/qck+gyzRE0ToGDVdAaq+flv33EdTn65vcpPlc7+Dll2ZNptlKwoKf45ZwBebjyMe2BFyS3et1vNANyuQhSd2BtT1Z3b5eDVp0p6fHiRAAmQQGkCFKxa9k4c3vguPn5oFDx50e3zUxpTSLIs7MmK+A1a1Go6NmfpuZQ/4kYm+Y1W0w93cQGKTu6PKdK6mQ4seOBf0etKfedexQSAhUmABColQMGqFFHq3fC30f1x9OO/xdywi7McauK7xc/VhZHAvL/9ahyxN4vkVt6TAAIiV8WFZ+A6/XVMtcuk7Z5XXICVM/RdORgTABYmARKIiAAFKyJMqXXTyV078O6QG6I6BLo8Aq3SrWhos8AS5OHQlb0lgy59E37DWtlt/DwBBEz44Co8CXfewZhrl13b1879FTq1bRhzXayABEggdQlQsFI3txW27O9PTCjZ3T0Oe1s1d5ho5pBjdYK1lGblzT7iuABT2i5FscnjPiqnFec7gj64C47BU3Ak5orlKJzb+rTHjHt6xlwXKyABEkhtAhSs1M5vua3zFuZjfZ9L4C3IjwuBHJuJ1mkmftzxJi7Vpkwlf6/zczzbYhKKeAZhteXUNIBAIAhX3nfwFh2Py3Nl1/YPVg2C/MmLBEiABCoiQMGqxe/HgT+uwbYFj8S0bUM4vrpyQHSaBRabDUYcesZSKTWvNRqMVxsN5hBhNSXVbgXcHp86uNnvzovLU+tkOvDwiO64/Rft41IfKyEBEkhtAhSs1M5vpa2TCe/HPt2IgDc+E9UdpoF2GVY4bTZYfJ5Kn19bbph30Sx8ltGttjS3Rttpt/jhcrlQfOoAAv74vYPXdGmG3828uUbbxoeTAAnoQ4CCpU+uEhJp/ncH8JdbuiHg88W1/lZpVjS0m7AEA3GtV9fK7u3wAo7bcnQNX5u4DfjgKTylhgXjeVksBt5a9mu0bFo3ntWyLhIggRQmQMFK4eRG2rR9Lz+Pnc/MgvvUiUiLRHRfo7PzsiK6OYVvCsDEwM5vAZyhlrAsZzgNFLqCcJ35Nm7zrULByp5X9w/phkF9OyYsflZMAiSQegQoWKmX0yq16IOxd+LoJ/8Hv7u4SuXLK5RuMdA23QqHxYQZqJ1bOXznbI3pbRahyEyPK1tWVkLAYfXD7XKj8PS3CHiL4opFVg32uKw5lj/6b3GtN96VBYIBmIYZ72pZHwmQQAwEKFgxwEulou6Tx/HnflfFbcJ7aTYXOk00tpuojf8EbMrujZXNx3MFYZx/YUpWCfrhKfwB7vySc/HifWVnOdTQoJw7mEzXhtwP8dq+9dhy9FN8l38Qbr8bDosDF2a1wDVNuuG2drei9wW9kilkxkICtY4ABavWpbz8Bh/64G1smvQf8BXHtxcg9MRsq4HWaVZYbVaYtWiV4cuNh+OPje5EsFbqZWJ+weyWADxeWSX4HXzuMwl5SLrThoWT+6B3twsTUn9VKx3zt/uwds8rlRYf2P7XWPavT1d6H28gARJIDAEKVmK4alvrF7+dhz0vLIf7VHz2DSoNQvbJkt6sHLsFllqyMenMNgvweXoXbd+JZArcMICg9FoVnYA7PxcIJmZz2wZ10zD45k64946uydR8RCpXoaApWUmVvnPBnDp1CqNGjcKDDz6Ia665JjmDZFQxE6BgxYww9Sr4cPwgHPtsEzxnYjsQuiIysmeW9GbZrBaY/viuYEy2jNx9ycs4ba2XbGFpF49sv+DxeFF85iB8cdrbqiwIst/V1Zc2xdKpNyQVIxkWvO3Pd0Qd02v9XuZwYdTUEluAgpVYvslSOwUrWTKRRHHIEOFb/34tCg4eQDCQ2G0W5JidCxypOzPLbTowvOOfEOAE5Cq/4U4b4PICnoLDcOfHftxNZYG0bFYXf1p8O9KcyXVu5LgNE7Fm99rKwj/v8yEdBmJJ74VRl2OBxBE3iYLUAAAcsElEQVSgYCWObTLVTMFKpmwkUSyn936Jvw7qA78rvqsKy2qi0zTQOt2KTBMpd57hV2ntMfOiOZzgXtV3O+hH0JuPojO5CPjcVa0l4nJOhxWvzL8V7VvVj7hMdd149dprse/0/qgf1y67Lf4+cGOZ5d555x089thj+OGHH859npOTg5/97GeYMGECWrRooX4eLgRt27bFyJEjsXfvXtx1110YP3480tPT8dZbb2Hs2LFwOBzo3bs3xowZg44dOyI/Px9TpkzBe++9B9/Z/fasVis6dOigyvfr1w92+/lHD5WWkP3796shtXnz5kFi2Lp1K+bMmYPnnntOxVjRkNuJEydUzJ9//rm6V2K8+uqrMXr0aPTo0QMFBQWYPHkyTNPEggULVHvCn1+/fn3cd9996jNpk1wSh1wSU/i9V1xxBZ544gkV46233oolS5Zg7dq16Nq1Kx5++GFceuml5+7fsWPHT/Jyyy23YPbs2UhLS65FFVG/dCygCFCw+CKUS+DQB3/FxvuHIOCN327YFeGWSfAt022wmQYsKbKlw//VuwGrm41BMbdoiOo3zTT88Ps8cJ05lLBJ7KUDstssWPLw9bguySa1h+JssqKVWi0Y7SWrC4+O/qbMYiI8suv9o48+qqRqwIABKCoqwquvvor169fj2WefRePGjX8iEKE5Q7m5uUqoJk6ciF69flyxGAgEsGXLFsyYMUOJhoiMx+OByIRIycqVK1G3bl0cOHAAU6dOhUjFkCFDzotP4hAhGTx4sJqntG/fPkybNg1PPfWUEj95hny/YsUKBIPBqOY0Sd0ifCJMTz/9NESKtm/fjrvvvhtz585VgihSJvIozxQGImgiWfJZSLBEFKX9pWVw27ZteP755yGft2zZEvfeey82btyIF154AYsWLUJ2dvZ57V23bh0+/vhjCla0L3gS30/BSuLkJENoX/3hf7Ft3jTI4dDVdcnB0S3UmYZ2mN7o/0Gprjgjec7vmt2DvzToH8mtvAeAaQQQ8Afgyj8U9w1DKwKclWHHQ//RHQNu6JCUeZB9rhr8tnmVYzvxX4fK3SeruLhYiU5IsOQheXl5GDduHIYPH66EoqwhrbLKhQe4Zs0afPbZZ+eEQYQoJFj16pXMSZReLxG5hQsXIiMj4yftC9Uv0iexlS4fLiQiidFOGvf7/Zg5cyaysrKUJImkLV++HJs3b8bixYtx+PBhJZ7yfYMGDZTsSS+UMAkJVuvWrZWUluYjAjdp0iTF8ZlnnlFCFS5soV6w8AavXr0ax44dUz1ivFKDAAUrNfKY0Fbsen4Rdj2/GJ68xE16L6sBTZ0WNLMbMGwOWDQVrcfa/QZ7nMn5j3ZCX5ooK7eaAfj8QTXHylP4fZSlY7tddmofdftlGH375bFVlODSiejBkpDLEqXSP6uKYEmPlfQGLVu2DCJUZQlWWT8LYQyPQXrIZOjM6/WeG8J76aWXsGfPHjzyyCNKZKIVLHmO1CFDjbNmzVLDhqdPn1ZDoyKV0gvVs2dP3H777SokaYvb7VbPk1466aG7/PLLyxQsuV966uR+GSo1DKNMSQ21VYZRZYhSnldWb16CXy1WnyACFKwEgU21av/x9BPY/+rquB+nUxkn2dahid1EM6cJw2rX7gDpkR3/gAJLVmXNrLWfnxOrgqPwFIhYJWbbhfIA16vjxK9vvAQThyb/QdyJmIMVqWCVxa+yHqxYBUueKT1bS5cuVfJz/fXXq96d5s2bI9T7JMNvoR6lin6JyptUXtawnEif9FaJdMn8LJGjkIxt2LBBxSQ/k3tuuukm9VVeD5b0boWGFMuLQdoi87RE9GS4UnrLeKUGAQpWauSxWlqxbd5UfPOXV+A68eOE2Gp58NlT/GQn+GYOC0yrBRYNtnYQsbr7kpfgM2zVhUmb56g5Vv4APCJWhfI+Va9YCagG2Wno9y9tMWVkDy24JWoVYSQ9WFURrEiGCCvqwZJnfvjhh3jxxRfVXKvwIcQjR46oIUwZ2pRhu8quaARLhEd63eRPeYbFYlHVy/yoJ598UvVMSQ+WDAE+/vjjajJ76foPHjyIBx54QElau3btVPnyYti9e7caopw/fz46depUWVP4uUYEKFgaJSsZQv3syQfx7dt/hOvEsRoLJ8dmoKnTqibDW00TSFLZ2p3RGfNaPY5CM7PGWCXbg42giJVXiZW3OL6Hi0fTVpGrvj3b4JHRP4umWI3em4h9sGT1oKzgE1no27cv+vcvmS9YWe9URfeUnuTeuXNnNb/pk08+URPS5Ss0ybsywZK5TNOnT1cTxYcNG4bMzEwcPXpUrR6UlX2yOrGsFYilExWNYElZmQsl0jNo0CDFRS6ZZC+cZNXlG2+8oSbqhwSsdP3S0yULBMLbWl4MlTGo0ZeOD4+JAAUrJny1s/Bncx7Gt2+ug+tkYnZ7j5SqbFba2GFFXUsQsNph+qpntWOk8b1b/2asafqfcJm1e8m11RKErM73efLgLTyW0E1CI8lNQ5Gra9tg2n/qI1ehdsVzJ3dZQSiTumUIrkuXLmqOkYhMZYIl2yWMGDEChw6VnP8osiNDYeHbNMik9Pvvv19tSSD3y+q7r7/+Wg3xDR069FyvUCRyIVsorFq1SvVkiRDKxHJZWThw4EA4nc5IUl5u71FoiFCkSVY8vv766z+p78orr1SSJEOUMidLJr2L4MnqSWEQen5peZIeMOEj87RkEr8MJ4YuaUf47u2RMIiokbwp6QhQsJIuJXoEtGPhY9j/h98l7HDoaCg4TAPSqyVDiIZpwhJM7Oaokcb2XIsJeC/7pkhvT6n7rBYg4PfBHwiq1YDeohMIVGGLgXhDyamXjl/1bofJw/U9niRSyeIxOfF5e0Kr/6THSva1knlZsvKQFwlURoCCVRkhfl4ugS9+Oxe7/3cpPPmJOWy3KujrWQ00cVpRxwwiaFpg1OB+WlMufhYHHG2q0gxty1hNP3wBC3zFp+B1nYTPVb0rTysCV7+uE0N+eSnuvbPyOTvJngAZLnxt33psOfopvss/qPbHkv2uLsxqgWuadMNt7W7l8TjJnkTGl/IEKFgpn+LENnDvi8uxY/Hj8BUVJvZBUdZuNYD6NhON02xwBv2A2lOreocQh3f6E4prwfBgyUpAIOArVocw+1ynEAwk1/mSGWk2TBx6NYbcnJqTiGWfLJPHMUX5twRvJ4HEEqBgJZZvraj927dfw6bJI84uBKv+1WCVQZajDutZTTR0WpGOAAJWGyw+b2XFYvr8lK0Bxl+8Gh7TEVM9yVjYLvYa9MPjMxD0F8FTVNJTFfBXr8BGykZW2S+c1EfNu+JFAiRAAtVFgIJVXaRT/Dk/bPsEGycOU8fqeM6cStrW2gwg22qivkOGEQMIGiYsCViJuDOzKxZfOA2FKbIHVrodcHl8CARNmIECFBWIVOUhGEisqMbyIsnRN7JDuxx/c2XHJrFUxbIkQAIkEDUBClbUyFigPAJFR3OxafJIFOR+g+IfjmoBqo7VQF2LgXoOK5wIwG+xwmK1wXDHdsj1mw1vw9rGw+ExI1vllGywHNYgfP4A/EETQV8xvK4z8Lnz4fdU35FJsTBJT7PhoubZeGbq9WjakNtkxMKSZUmABKpGgIJVNW4sVQGBT5+YgIPvvV7j2zhEmySLAWRZDPVV125BuhGE3zBhWm1Rn4n4TMsp2Fin5FDYZL+cNgNBNeQXQBAWBH1F8LpEpgrUl3ym0yVH3/S+uiXm3n+dTmEzVhIggRQjQMFKsYQmS3P2rl2Bz+ZMQTBJNwGNlFOmxUCGxUCmDDdZAAdKpAsWK0zDgFHOGYkPtF+JXPuFkT6m2u6zmIAhPXX+IIKGBUG/C35PIXyeQgS8RfB7k2uxQrRgLBYTU0f1wJBfpuZk9mh58H4SIIGaI0DBqjn2Kf/kH7ZvxidT7oa3IA/u0ydTor1yKlmaxUCaCaSZBjJsFqQZgN0IqsNeZE6X37BiWMfXEajmVV0ymVsmoJsigYGA2oPKH5CIZVK6B0G/G153IQI+F/y+YgS8rho5oiYRL0J2lgOZ6XbMm9Cb860SAZh1kgAJRE2AghU1MhaIhkDA48an/z0RuRveTBnJKq/9dgOQTU/l7LKH2q+CVXaXt6YDpgUwZBNUm/oTQVGxgGgPDCVmJkwjfPVlyeGypc/nk+NGgpDhPPlMdUUBsqmqDOEFfQgGPAj4vPB53Wryuazqk809g/7knYgezbtU3r3ZWU70uaYlZtzTEzKxnRcJxIvAvHnzVFWyA334Vd6xN/F6LutJDQIUrNTIY9K34sD6F5RoySrDYCA5dlpPFDS/YcGs1rOVOJV1GYYFhkiXbIRqWGF1ZJU9NKdESqQqWCJlwQCCZ78Q8Gs3NyrevC1yFqXVxIx7rsVtfS6Od/WsjwRAweJLEAsBClYs9Fg2KgKFh7/DlkfH4sSX2+At0GM1WlQNPHtzZYJVlTpZ5qcEZDiwS7sczBzXC80b8dgSvh+JIUDBSgzX2lIrBau2ZDqJ2rl/3f9g6+wHVW9WKl4UrMRl1WY1YZqGOqj5jhsvSdyDaknN77zzDuSgYzlEOXTl5ORADmueMGECWrRogeLiYkydOvXcQchygPOoUaNw4403wm63n3eQshzuLENqIidt27bF1q1b1YHQzz33nHqElJXP5cDjDz/8UB2EvGDBAvVMueRQ6MmTJ6sye/fuVc+V7zds2ICnnnpK3fPAAw/glltuOXdodHi6ImmT3B8+zCdxjhw5Uj3vrrvuwvjx45Genq7aIAdih1/NmzfHokWLMHv2bOzYseMnn0lM8vOdO3eqsitXrlQxjhs3Dh999JE6qHrQoEG48847Vf28UpsABSu185u0rSv6/jC2TB8H2aA02Y7ZiRUaBStWgmWXl+0XelzWXK0SbNwgIzEPqWW1+nw+uFwuPProo0pwBgwYgKKiIrz66qtYv349nn32WTRu3PgcFZkHePToUSU8IiVjxoyB2+1WkjR48GAlTfv27cO0adOUDImgbdmyRX2/YsUKSPlwwfL7/ViyZAnef/999XnTpk2xa9cuFc/ixYvVocpSV8uWLZW0zJ8/H1Jm4sSJmDJlCq644orzMhZpm8qaR5Wbm4uxY8eq+nv16nVe3aXlMfyGdevW4eOPPz5PsOrVq3futtOnT+Ppp59GYWEhHn/8caSlpdWyN652NZeCVbvynXStzX3/DWydPRmegjz4CguSLr6qBETBqgq18ss0zE6D02HFlJE98IvureJbOWs710MVEixBkpeXp3pdhg8fjt69z9/PLVw0pEdHerhEzqQOEapQ743IRbh4iMyFC5Y8S6RGeo8uu+wyJR0iW1JGxKtOnTpYs2aNqm/16tXo2rWrkrS5c+eiSZMmKr6yrlCvW0VtKkuwyioXXr/I35NPPonf/OY3CBcnuUfiO3bsmOqdK80gvI7vv/8e99xzDx566CElpLxSlwAFK3Vzq1XLvlyxADufmaX+8jy7TE6r+MODpWDFJ3Uyz6rY5cX4wVfhvwac31MRn6ewlrKkojLRCJeTLl26KMESmZFeHxki83q9athPhsFeeukl7NmzB4888ogSt3DBys/PVz1UMlQYCATQr18/bNq0Cffddx/69++vkvPFF1+oXh/pvcrOzlY/K29uVCibkbQpWsGSv5t+//vfY/PmzefaFnqetEOGNXv27IkhQ4ZUKFjCZsaMGbj88suVlPJKXQIUrNTNrXYtKzqSi+2LpkN6tfxu2aNJz4uCFXve0pxW3NyrLe69oyua5vCom9iJll9DJDJSunRpOVm4cCGWLl0Kh8OB66+/XvXiSM+WDOfNnDlTDfFJb1PpctLTIz1CMhQpYiWyJcONMg9K5i7JJT1YX331lRK00M/iIVhlEalILGX4T2IT0QvveQoNc8pcMxHBBg0aULAS+cJqVDcFS6Nk1ZZQT3z+GbbNn4ZT//wHfMVF2jWbglX1lNXJsKNT2xxMHNoNXS5uVPWKWDJiAvEQLOmBevHFF9Vcq4yMH+fHHTlyRA01Sg+XDO+VFiwZChTJmjVrlurBmj59uhpmk/lX0lsV6u3p3LmzmhgeuqpbsGRe2qRJk9C9e3cMHToUhuzqe/bavXu3mrMl4tWpU8kJAhwijPj1S+kbKVgpnV69G3f0kw3Ysfhx5H+7X6ttHShY0b13FouBOhkOtGlRD2PuuAI/v/yC6Crg3VUmIKsHZSWgyEPfvn3PDctFM0QovTkiICJH0lM1bNgwZGZmnpsMX79+fTUhvawVh6VFSYRs9OjR6NOnjxKz48ePqyFFqfuqq66KSLCq2iapvLx2V7SxaFkyVZ5gcZJ7lV9VLQtSsLRMW+0K+vDGd/H5sieRd2AvvIXJv38WBSuy91OGAdPsVrRrWR+jbrsMva5sEVlB3hUXArLaTrYgkKE9mUclE8dFkCoSjdCDyxKOgoICrFq1SvVkieTIlgSysnDgwIFwOp2qaHg56dGSuUile6dkKE6ET1YqyiR3WVG4bNkytVpxxIgROHTokKrr7rvvPm+H9aq2SSbth9ctzw6fHxWLYIVv0yCrKoWHSGiISVySyUqSkgAFKynTwqDKIvD9lg/wxfL5OL5zK/yu4qSFRMGqODVZGXa1juGazs0wtF8n9OjSPGlzycBIgARIoKoEKFhVJcdyNUbg5D//gS9XPIWD7/6pxmKo6MEUrLLpyD5WeQVuDLjxEtz5b5egU5uGSZk/BkUCJEAC8SBAwYoHRdZRIwRcJ45h74srsO+VVWpX+GQ5foeC9dPXoUF2GkzDwJBfdsK/39ABsq8VLxIgARJIdQIUrFTPcC1p38H3/oy9LyzHDzu2wLRaa3T1IQULyM5yoMjlQ/cuzTDghg64oUfrWvImspkkQAIkUEKAgsU3IaUIFB4+iG/eXIf9r/wPPGdO1cik+NosWLI5aL0sJwbc2AE392rDg5hT6reLjSEBEoiGAAUrGlq8VysCx//xKb5+fS2+++sfEfT74XMVV8sB07VNsJx2Kxx2C37Zqw1+1bsdLm//49l1Wr0wDJYESIAE4kiAghVHmKwqeQkc27oJhza8hW/f/oMaPjRME+7TJxMScKoLlsiU1WIizWFFn2taod91bdGtU9OEsGSlJEACJKArAQqWrplj3FUmcOqfO3H4o/eQ+7c3cHLXDjjq1leyFQz4q1xneMFUFCxZAVhQ5MHFrerjpp9fhGuvbIGOF3EVYFxeGFZCAiSQkgQoWCmZVjYqUgKevNOQ/bWObvkQRz56D67j38NWpy58RcXwFpyJtJqf3JcKgpWRZoPXF0D9umnoecUFahPQHl2aoU6mo0pMWIgESIAEahsBClZtyzjbWyGB4mNH8MP2zWo14rFPN+HUns/hrCc9NUG4Th6PiJ5OgmW3WdQxNYFgAKfyXGjboh6u7txMDfl1vaQxGjf48Vy5iBrPm0iABEiABBQBChZfBBKogEDA68XJL7dDNjc9+cU2HN/5KQoOfg1rWgZMuwMBnxfevNMIytbkZ69kFCzTNJCVbofNaqqeqcJiLy66IFsdqNzxogbo2KYhLm2boz7nRQIkQAIkEDsBClbsDFlDLSSQ9/VenPlqD/K+2Yf8b/bj9L5dKDz0LTx5Z2BkZGF6zjRkptlQ7PHD7w9UCyHpjZLz/SymCZ8/gMIijxrSu6BxFi5uWR8tm9XFRc3rqkOVRa54kQAJkAAJJI4ABStxbFlzLSTgd7tQeCQXu/LScfREAbb/83scO1kE6UHa881JHDtZiMw0O4pcXrg9flgs0mMUhMhRWZd0jPkDAfj9QfWn3WqBw25VIpXutCEz3YbsLCcuaJyJ5o3qoFH9dPXVpGEmmuVkqu0TeJEACZAACVQ/AQpW9TPnE0ngHAEZqjuQe/q8uU4y5ChSZjENWK0W2G0mZL8pX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YH/B2TDNh1RF/ASAAAAAElFTkSuQmCC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10" name="AutoShape 8" descr="data:image/png;base64,iVBORw0KGgoAAAANSUhEUgAAAlgAAAFzCAYAAADi5Xe0AAAgAElEQVR4XuydB3SUxdfGny3pPSGEEEPoTbo0ERAsICggKghIB0F6ld57r1JVRAFFQEU+K+IfRQQRkCIgUqWTQCCkt939zp24cZNssu3d3Xc3d87hILszd+78ZiIP905R6HQ6HbgwASbABJgAE2ACTIAJSEZAwQJLMpZsiAkwASbABJgAE2ACggALLF4I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0yACTABJsAEmAATkJgACyyJgbI5JsAEmAATYAJMgAmwwOI1wASYABNgAkyACTABiQmwwJIYKJtjAkyACTABJsAEmAALLF4DTIAJMAEmwASYABOQmAALLImBsjkmwASYABNgAkyACbDA4jXABJgAE2ACTIAJMAGJCbDAkhgom2MCTIAJMAEmwASYAAssXgNMgAkwASbABJgAE5CYAAssiYGyOSbABJgAE2ACTIAJsMDiNcAEmAATYAJMgAkwAYkJsMCSGCibYwJMgAkwASbABJgACyxeA5IR+PXXX9G0aVNhb+vWrXjjjTeM2ja3nmSOsSEmwASYABNgAg4mwALLwcDduTtzhZO59dyZFY+NCTABJsAE3JsACyz3nl+Hjs5c4WRuPYc6z50xASbABJgAE5CQAAssCWEWd1PmCidz6xV3njx+JsAEmAATcF0CLLBcd+4KeG4oXPJ/GRMTg9q1a+PFF1/Eq6++irCwsNwqf//9N15//XWcOnUKs2bNwtSpU8V3s2fPxrRp00S7Tz/9FFWqVMn9jL5/9tlnMWLECGFTqVSiqP6pfuvWrbFt2zacP38+d6+WMfz6euSjMR+WL1+O0aNHi6YBAQF46qmn0KNHD3To0AF+fn5Fzij13717d6N1aHx169YVdtq1a5fHljFRmJaWhlGjRmHDhg25Y/P19c39jHwjRuPHj0ejRo2gUChw/PhxYfvOnTvCB+rvlVdeQc+ePVGmTJlcv6z1042WMw+FCTABJuDSBFhgufT05XX+9OnTeO2113Dx4sUiR0V/2X/wwQeoVq2aqGeJwJo/fz4mTZqUa59ExJYtW4QocZTA+uGHH9CqVasCY+zUqRNWr16NiIiIQsdfWNv8DWg8JJz0tswVWCTwxowZg7Vr1+aaJHG7a9cu1K9fH7dv3xab/3/66ac8XZK427hxI5o3by4+t9ZPN1rOPBQmwASYgEsTYIHl0tNn3HljgunRo0fYvXs3Jk6cKKInFHlZsGABPD09LRJY1KNWq8X//vc/9O/fH9euXcPgwYOxdOlSeHt7F3DIWJTHMHqmb1BYPWMRLMNOEhMThTChyFtSUpIQN3PnzoWXl1eRM5tfMHXr1g0PHjzA+++/LyJOVJYtWyY4UTFXYOnHlp2djY8//hhDhw4Vfs2bN0+wNyxUhziOGzdORA8pEkenL8uWLZtbzVI/3XA585CYABNgAi5JgAWWS05b0U4XFpEyFDEtWrQQ6brSpUtbLLCodxINQ4YMEdErw5Refs/sLbCov4yMDEyePFmIvEqVKoloUa1atSwSWPorJe7fvy/Sjd999534fc2aNSINaanAos4No1UDBw4EpTZ9fHwK+PXll1+Kvojp+vXrQXX1pbD9aoX56YbLmYfEBJgAE3BJAiywXHLarBNY1MpYRMiSFKG+Z3OF071790DRoX379gnhUJjIKKyeqQiW3h/DlBoJlvbt21slsAoblzUCKz4+XqQDv//++yLHbijEDCOLhUXO6HNz+bvh8uYhMQEmwARcggALLJeYJsucLEwwOUNgGUZnaPP89OnToVKpioziGNYzV2BZejKxsPrOEFhFCTFL/bRspXBtJsAEmAATsBcBFlj2IutEu1IJrKKGYE4E5datWyL1tX//frGhfvv27UZTd0XVM1dgOSOCZWqKOYJlihB/zwSYABNwXwIssNxwbuUisAyvGlixYgWGDx8urirIX4qqZ47AknIPliURLFNLx1yBZc0eLHMErin/+HsmwASYABOwHwEWWPZj6zTLJ06cEPda0XUNhvdaWZoitDWCpRdHNWvWxI4dO1C1alWjJouqZ0pgPXz4UJz8s/QU4bfffou2bdsKfwzfTXSkwMrMzBSnCCdMmFDoKUJL/XTaouOOmQATYAJMIA8BFlhutCCM3YOV/9FlSza5G0Ojb2/4XWGnCE2JI72NouoZ+07Ke7DohCCJGLoigYqtAsuwvSEj/QZ/EoTW3INlrp9utJx5KEyACTABlybAAsulpy+v83v27BEXflKhyy379OmDsWPH5rmR3B0ElrGb3OlOrpdeesnk/VeGbelyTzq1169fP6jVaocIrHPnzhW4yb1z587Ch/Dw8NwJtdZPN1rOPBQ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yACTABJuDSBFhgufT0sfNMgAkwASbABJiAHAmwwJLjrLBPTIAJMAEmwASYgEsTYIHl0tPHzjMBJsAEmAATYAJyJMACS46zwj4xASbABJgAE2ACLk2ABZZLTx87zwSYABNgAkyACciRAAssOc4K+8QEmAATYAJMgAm4NAEWWC49few8E2ACTIAJMAEmIEcCLLDkOCvsExNgAkzAAgJaHaBUWNCAqzIBJmB3Aiyw7I6YO2ACTIAJSEvgyF+J2Hv0IU5dTsbt+ExkZmnh6aFE6TBP1K7gj1YNQtCoWqC0nbI1JsAELCLAAssiXFyZCTABJuBcAjM2/4OvDsebdOKlJ8Mwo3dZk/W4AhNgAvYhwALLPlzZKhNgAkxAcgLmiit9xyyygEWLFgkc48aNk3w+2CATKIoACyxeH0yACTABFyBAacEhKy5a7OmakZWKdbqQBZbFS4YbSESABZZEINkME2ACTMCeBGZ/dA1f/nrf4i46PFUCU3vGWNzOXRqwwHKXmXS9cbDAcr05Y4+ZABMohgRem34W/9xNt3jkZUt5Y9fMx422S0tLw6RJk9CkSRN06tQJDx8+RP/+/UU6rVGjRjhw4AAmTJiAJUuWiDpUrl69irfffhsLFixAxYoV89hNTU0V9b/++mvxuVqtRs2aNdG7d2+0adNGfDZv3jwcP34cGzZsQEREBAx9eO2117Bw4UJkZGRgypQpUKlUuHTpkvCHhBL1t3PnThw6dEjY2b9/P/bs2SN8of9eunSp6GPMmDFo3769aE/tqC/DEhUVhU2bNhXw32K43IAJFEGABRYvDybABJiACxBoMvSEOC1oaaHThYfeqWuVwNJoNFi9ejV+/PFHbNy4EZGRkTh37hymTp2KFStWIDo6ukh3srKycPjwYcyZMwcjR45E27Ztcf36dQwYMADdunVDjx49hMAiUdaxY0e0bNkS27dvF2Jp2bJl8PPzEwKLvl+8eDHKlSuXR2CREJs8eTJiYmJw+vRpUYd8Hj16NCZOnIi6dQuOO79gs5Qn12cC5hJggWUuKa7HBJgAE3ASAbrnquFbx63u/ff1Txi9J8tUBIs6vHnzJvr164fatWtj5syZQmxRFImEV2CgeVdBbN68GWfOnMHcuXPh5eWFb775BmvWrMG6devEnwcPHixEW506dUR0av78+XjvvfdEhIsEEf2ZomghISF5BJaPjw+2bt0qolTUR7169aDT6UQUrFSpUiJylr+QQCR7q1atEva4MAF7EWCBZS+ybJcJMAEmICEBZ0SwkpKSRISIUoVarRbt2rXDr7/+ihEjRoiIk7mFRBNFvCgKFhwcjMzMTMyaNQuhoaHiv729vTFs2DCR0rt48aKwT4KqevXqOHnypBBMa9euNSqwSLitXLlSRK/INpXC9l2R+NqyZQt+++03Yd/X19fcIXA9JmAxARZYFiPjBkyACTABxxNwxB6s/KM6cuSIiPZQpImEFYktStf17NlTiKH8JX9ETP892SHRQ1EpfdTo8uXLGDhwIIYMGYIOHTpAqVSK6vHx8SJiRiKLUoYkzmgPlT5iZrgHSx/BIlv6PVtFCSyypU830h4zLkzAngRYYNmTLttmAkyACUhEwB6nCAsTRHqXScyQOKLUHkWwpk+fjri4OBGN0keLDIdnicCidl988YUQUJR61EeT9BvlKd3Xq1cvfPDBB3jw4IHYuK5QKPKkCGkT/YwZM8RG+i5duuS6YiyCRXbHjh2Lxo0bi71fZIsLE7AnARZY9qTLtpmAGQTSstORqclAljYbGl02tDod1FlhoP//q5QKqFUKeKoV8PLM+Rc+l+JJwB73YJkSWPmFyp07d8QG9WeffTY3pWeLwCLRM23aNHGaj6JZJHr0e6jod4pg0clAOjFYqVIl0ZVhBCsxMVGceiThV79+/SIFVv4TksVzFfGoHUmABZYjaXNfbk8gXZOBm0k3cTvlDu6k3MXdlFjx37eSbyE29R4epD9AUmYSUrPTkKXJFKJKpVRBpVBBqVCKXz63XkFIbCd4e3iIv2y0WkCj1UGj0cHDQwkvDwW8PZXw9VLB30eFID8VIsO8ULqEJ0oEeaBksCdKhnigVKgnvDxYlLnTopP6JveiBBadADQWHaKIE0WC6GqE5s2b58FrTgTr3XffLXBtQpkyZcS1CXQakCJkFLWidGKDBg1E6q9GjRq5/RgKrL///ltsjqf9WXSisG/fvrh165aoS4LN8PZ2Flju9JPgGmNhgeUa88ReyozAxYRLOP/gb7x75gOEeofgcsIV/P3wAjQ6Lfw8fKFUqKDVaZGhyUCmJtMi70PudkPo3W4WtaHKFOXy9lJBpQSyNTqkpmsR4KtCVAkvVCjtjTIR3oiJ8Ea5SG/Q3UhcXJOAuSLLnGdyTEWwHE1ox44d2LZtm4iQvfDCCyKypd+b5WhfuD8mYCsBFli2EuT2bk2AxNGx2D+w4sQ78PHwwZ/3z+BG0g2oFR4i8pSWnSaElJTFWoFVlA9KhQL+vip4qBTIytYhNUMjRNbj5fxQJdoXVcv4olqMr/iei/wJULpw79GHOHU5GbfjM8X9WHTfVekwT9Su4I9WDULMeh5HbgJL/uTZQyZgPgEWWOaz4prFgUDKLSD2V9z+6xOcvfU9OmuCEOwVhJSsVGRpsxxCwB4CqzDHKeoV4KsW+74SkrJRvrQPnqjsj7qVAlC7oj9KBns4ZMzciW0E6J4spRXamAWWbdy5NRMoigALLF4fxZtAxkPg9v+A2/uB618DabGAygfIeAAdgBhNBJJgxd9cNlB1pMAqzE1fbyWys3UICfBA4+qBaFIjEA2qBiLQt+DRfBuGyk2ZABNgAm5LgAWW204tD6xQAvdPADe/A65+Btw/CXiHAiS0tNl5miTrFJigC8Q2nY9DYcpBYOUfMAmrlHQtKkb54LknQoTgotQiFybABJgAEzBOgAUWr4ziQeDOAeDaHuDyDiA7OWfMJKpMlD8U3ng2O+d2aEcVOQosw7HTyUSVSgEfTyWa1w5Cm0ZhqFfJ31F4uB8mwASYgEsQYIHlEtPETlpFIO63HEF1aRug1QDadCArxSJTFNOqqSmJu3DcdQdyF1j5AdL9XCS6WtcPQdvGYahZ3s8ixlyZCTABJuCOBFhgueOsFucxJV8DLn0M/LUxJ0KVlQzoNFYTSdUpMEsXgA06x6XDXE1gGcLNuZdLjZeblcALDUIRGeZpNXtuyASYABNwZQIssFx59tj3/whc/Rw4swKIPQIo1UB2qmR0/oYnGmtCJbNnypArCyz92AL91EjP0KB+1UB0bFoCLes6Ns1qijF/zwSYABOwNwEWWPYmzPbtR4BO/J15Bzi3BtBkSCqqDJ1OhwJNNWG4DLX9xmJg2R0EliGo0EA16B6uzi3C0aFpCYQF8tUPDllIDu7E2Pt/5ALfoO7gieDuZEOABZZspoIdMZvA/T+AP5cDF7cCCpVNKUBz+syEAgu1/limc8zeIncTWIZRraSUbJE+fLV5uLjclIv7EGCB5T5zySORhgALLGk4shVHELj1P+DUQuDur0C2ZZvVbXXvOtSorSlhqxmz2rurwNIPnvZpUXmicgC6PFMSDaoGmMWFK8mbAAssec8Pe+d4AiywHM+ce7SUwI1vgT/mAglngYwES1tLUj8FSryoDcEpnf3TW+4usPQT4u2lhLeHUtyt1bNVBJrUCJJkrtiI+QT27t2LadOm4d69e7mNwsPD0aRJE4waNQrR0dHic8M0H70P2K9fP1y4cAE9e/bE8OHD4evrCxJYGzZsyNN5VFQUli9fjnnz5uHkyZN5vmvfvr34/PTp06ItPe6sUqkwbNgwHDx4EOXKlUO3bt3QpUsXYT9/uXHjBt5++20cPXo09ysvLy/UqlULgwYNQrNmzcQ7hvlvq9++fTsmT56MKlWqYNasWahfv77wjcZCD0bTn9966y089dRToj35RY9JP3r0KLcf4tKqVSsMGDAAJUo45h9e5s8q15QLARZYcpkJ9qMggZs/AMdnAAnnxc3qzix0q/s6BGCyxv5pwuIisPTzqVLScz0q8Qh1/xcjzXpDz5lrwZ36zs7ORnp6OqZOnSpEVadOnZCamopdu3Zh9+7dWLduHSIiIozuo7p58yaGDh2K0aNHo3nz5gWwXLp0CePGjRPiiUSZYdm5cycOHTpUQGCFhITkVktISMDKlSuRkpKCmTNnwscn74W/Wq0WWVlZ2LNnT64tT09P/PHHH0JATZkyRfhl7Dkgavvhhx8KcbZkyZJcAafT6YRwpPZvvPEGOnbsKERXcnKyEFM0nkaNGoF8W79+Pa5fv56nvTutDR6L7QRYYNnOkC1ITSDud+DoJODeMSDzv381St2NpfbuQYXKmnBLm1lcv7gJLENAJLSqlfHF4JejUKOc/cWsxZPjhg2MCZDExEQRSerduzdatmxpVGCZesfw3LlzmD9/PlatWgVD4UQIN2/ejLi4OCFYjhw5khvByl8vNjZWRKPGjx8vhI2xYijW9CKMIk4UlSORlZmZiUmTJuUKSL2Novo9cOAA3nnnHSGiQkNDjY6fImgjR47E7NmzUb16dTdcGTwkWwmwwLKVILeXjkDyDeC3McC1rwBNmnR2JbKUBCW6aINxSGffu52Ks8DST5WPlxKtG4SKiFapUPvylmh5uKwZY0Ip/2fGTgIWJbAoErRlyxb89ttvBSI8SUlJIrXXtGlTdO/evUiBRRGqGTNmoE6dOiK6Zq7AMhRd1MZSgUXiicQfiSeKvhkbP5+OdNkl7zDHWWA5DDV3VCSBP2YBx2cCOq2sQX0CfwzW2PdZGBZYOUuANsOnZWgxsH1p9G1TStbrwpWdM0dgGRtfUQKL0n8TJkzA4sWL80SeNBoNVq9ejWPHjon0X1hYmN0FVv7UojkRLBZYrryi5eM7Cyz5zEXx9OSf3cCvQ3NuXZfwclB7waQoVhlNSXuZF3ZZYOXFGxroId49HNXpMbSowxeWSr34pBZYtIdr7NixaNy4MXr06AGFQpHr8vnz58WeLRJejz/+uPjcHilCY2nD/NxsTRFyBEvqleh+9lhgud+cusaIUm4BvwwA6BFmes7GRQoJrP7aIOzVednNYxZYxtEG+qrQsFogRneORslg+5/mtNsEy8gw7VOijeEkiNq2bSs2dVMxtb+qqDpFCQ9joqYwoWNqkzvtE1Or1aBTgbTfa+7cuaBThFSsFVj5N7nTSUc6PUgb3WmT+/Tp08UpQyossGS0kGXqCgssmU6MW7v11wbg0Iic29ddsHyj8MMb2fa7u4kFVuGLwkOtEBGRsa9H45VmfDzelh8fOkFI1yqsWbNGXG2wcOFCxMTEmBRYdDqwb9++uHXrlqi7YMGCPPujbBFYhtc00FUIXbt2Ra9eveDt7V1gqJSGpH1SNA4SPm3atMmtU5TAMrxOgvZ20TUM165dy72moWbNmuLqCbrmgYQm7cP6/PPP0bp1a3GaUb8RnwWWLauveLRlgVU85lkeo0y6BvzcO+d0oAtFrfLDo5vdIzURsNduMRZYppcr7c+qHuOLqT3L8oPSpnFxDSbABJxAgAWWE6AXyy7PrQUOjwE06S4/fEoTjtAG4gtdwX9VSzE4FljmUVQqFfBQKTChWxm0axJmXiOuxQSYABNwEAEWWA4CXWy7SX8A/DYauPZ/Tr8sVMo5+EXhi/bZgVKazLXFAssyrEF+ajSvHYSJb8TAU/3fhmrLrHBtJsAEmIC0BFhgScuTrRkSuLYnZ69VWiyQLb97rWydrDKaCCRB+r/QWWBZPjOBfmpxrcOsPmVRp6J9r9Gw3DtuwQSYQHEkwAKrOM66I8Z8dg1waBigo0dm3K/Q24QTtAHYqsv7fIcUI2WBZT1FenZnTOfH0Lmlfa/SsN5DbskEmEBxIcACq7jMtKPGSScDDw4Grv8fkPbfA7KO6t6R/ZxQeOOZbOnvZWKBZdss0nUOzWoFY2afsrYZ4tZMgAkwARsIsMCyAR43zUcg6R9g78vAowtumRLMP99ZUKC2Jhx3oJR0KbDAsh2nr5cKMaW8sGRQBUSE8FM7thNlC0yACVhKgAWWpcS4vnECd38F9nYAMhIAnaZYUEqDArO0AViv85V0vCywpMHp6aGEv7cSi96qwPuypEHKVpgAE7CAAAssC2BxVeMEkn/8ArFT+8PnMS0iWz6CQuWe+66Mjf4CPNFIEyrp0mCBJSlO0Estc/uXR6v6IdIaZmtMgAkwgSIIsMDi5WETgUe73kX82lnQpacKOyofHUq1SIJ3RLZNdl2lcToUaKYJwyWoJXOZBZZkKHMN+XmrMPjl0nidN79LD5ctMgEmYJQACyxeGFYTePjBYiR8ugHaxId5bSiAsPpZCH48yWrbRht6BADPbAMeex5QeeU8EH1uHXB0SsHqlXoATdcA1CZ/ufUjsLdjjq3o1jnf3vge+N8bQFYSULYj8ORS4K+NwMkFRY6B9mEt0vpjic5PsrGywJIMZR5DIQFqIbD6vxhpnw6caVWrBZTS7gV05nC4bybgDgRYYLnDLDphDPFrZiDp2+3QPDB+UlChArwjFYhs8QAKtUQpw6feAar0Bs6tB+hm+MbLgNItgN8n5fzZVGm9ByjVFDg6CaCN6Q3mABe3AtnJQPVBwIn5wKlFwHOfAr6lgW/b5gguE+UG1Kilke5dPBZYpohb/31YkAdebByG4a9EWW9EBi3Tfv8JSfs+R/qfvyP7znXoMjOg8PSCOrIMvGs2RMBzr8CnYQsZeMouMIHiS4AFVvGde6tHfn/FJCT/uBua+FiTNlQ+QESLRPhIkTJ8cR8QXBXY3xO4/T+AolRPLsuJYh2bVrQvdSYAdScBFz4Cfh0K1J+VI6oOj85p12QFcP494P4JoMFs4OQi4Py7JsdHFehOrJe0ITip8zCrvqlKLLBMEbLt+7BAD7RqEIIxnaNtM+Sk1nFzhiDpm+0mew9o2wUlp6wxWY8rMAEmYB8CLLDsw9Vtrd5fPjFHXD2IM3+MCiD0iWyE1Eg0v42xmvoIFl1iemY1QH+miNSRccDfmwq3HVQZeH4XoPQEvm+fc41E9cHGI1iPtcqx8/VzFvm6HgGYqJEmTcgCyyL0VlUODVTj+fqhePt11xJZ5oorPRQWWVYtj0IbXbp0CePGjcOiRYtQsWJFaY2zNbcjwALL7abUfgO6v2oKkn/4DJp4C8TVv+6IlGEpoFSLh1B6WJky9HsMePp9IOo5QKHMuWuLokz0HE9Rpc5EoO5E4Oxa4PcJOTVpbxbZKtsh58+0B+vGN0CtMcDRqcBl0xECwy7vQ4VKmnBJ4LPAkgSjSSOhAWq80CgMozs9ZrKuHCpQWvD2yFctdqX0is84XWgxNeMNWGBJBLKYmGGBVUwm2tZhPlg/B4lfb7NKXBn2rfLWIaJFMnxKZVnuUtvvgZKNgNNLgL83Aw3mAuU65kSzjk4u3F77A4B/GWBfFyDuN+P1SHC1+SZn4/z940DNUYBnIJDwd04a8ca3RfqbBCW6aoPxq872Sy1ZYFm+NKxtEeyvRsdmJTDkZfnvyYqbNxxJX22zeKgBL72BkpNWWdyOGxQkwAKLV4UlBFhgWUKrmNZN2LISCdvXQvPwviQEKPgUUjcbITUtSBmWfgZo+VGO+Pn+36gTiaKOvwPZqcDnTxj3LaYd0Py9HGGlb2esJu3RqjYg50RivWlA6i3gzxVAs/XAvWNFt/3X3nYEYJAEaUIWWJIsM7ON0NM6PVuXQu8XSpndxhkVr3dtjKxrFy3u2iOmEsp8YvwfFnv37sW0adNw795/h1XCw8PRpEkTjBo1CoQ6vl0AACAASURBVNHROSnUhw8fon///iI9Rqmxfv364cKFC+jZsyeGDx8OX19ffPvttxg6dCi8vLzQsmVLDB48GNWrV0dSUhImTpyIffv2ITs75/oWtVqNqlWrivbt2rWDp6fxf5hs374dkyf/948n8qdDhw7o06cPgoODcfbsWbz55puir+7duwvbR44cESm89957D99//z3279+PZcuWwc/PL884GjVqlKeuQqHAyJEj0atXL1SuXBnz5s3Dzz//jKeffhqTJk1CVFQUSGD17dsXt27dyjMPAwcOFGy4MAFDAiyweD0USSBxzxbEvzMd2uRHkpISKcOIf1OGnmakDEs1A579GLj/h2UCi8QSpf3OrCx8IzwJtRd/ABLO52yCJyF34zvgQH+g01kg9Y5Ze7KSoUC0JsJmTiywbEZosQF/HxVGvvYYXm4q3WlQi50w0eBKi9LitKClhU4Xlv/pttFmJHjS09MxdepUIao6deqE1NRU7Nq1C7t378a6desQERFRQJiQsZs3bwpBNXr0aDRv3jzXvlarFcJlxowZmDVrFho2bIjMzEycPHkyV/gEBQXhypUrQri0b98+VxwVNTaye+PGDSxZsgTUnoShh4cHNmzYgK+//hobN25EZGQkDh06hA8//FCIqlOnTmH+/PlCbOnHQYJswoQJqF+/fh6BFRISgq+++goHDhwQgrNNmzZ49dVX8dFHH+Hy5cuiP2NCkMQcFRZYlq5M96/PAsv959jqEab+uhd3J/WCLivTahumGiq96GLSZPhEmpEyNJYiLN8p5xThb2OMd0XRK0oj/vIWcGWn8Tp0orDiG8CBN4GUmwBd52BFBIvShG9qg/C9zsvUsIv8ngWWTfisbuypVmDhWxXQrGaQ1Tbs1lCrxeWm1u/xq3DwXqH3ZKWlpQmhoxdYNIbExEQMGzYMvXv3FtEowwgWRX6oGGtnOP6tW7fi+PHjIhLk4+NTQMxQXYp6kZDTR5jM4Xfu3DmMHz8eq1atQrly5ZCQkCAiT40bNwZFkkhcXbx4UQi8f/75ByNGjBCijKJpNI6xY8eKiBpF4gyjXSSwYmNjhQ2KrpE4JEGlt0U+kkgzLBqNBnPmzBG2SZxyYQKGBFhg8XowSiDz0lnc7P+8Vf9ithQppQyDa2sQWttElCykOvDkciCyOaDyBjIfAZc/BX4bm3NfFYmpCp2Bg0OAi1ty3Mh/tUN+5+iEYasvgNv7c65voPLEdKDGCMAr2Ow9WHqz3yn80DXbyOWmFkBhgWUBLImrenkqsXl8VVR6zEdiy7abs0cEqzChlF88WSOwKGK1cOFCrF27FiRe8osZ6tvYZ6ZIxcfHY8CAAUIkURSKyokTJzB79mz06NEDO3fuxMyZM1GpUiVQXUpnksgioUgRMIo0UV1jAosEEwmrBg0a4KWXXhK2i9p3defOHQwaNKhAFM/UGPj74kGABVbxmGeLRknP3tzo3hRZt69Z1M6WypQy9CoJRNIpQy8zUoa2dGbHtnSze6QmArY8d80Cy44TZIbp6JJe+Hhqdfh4yutmdHvswTJXYBnDZiqCJYXAIrFEKT99FIz8MCb2SBiRkKOIGYk6faSJ0p2UDqxXr56IxlE0ivZ0LV26VOwvMxbBopQn1aGoVFECi2xT2lCpVApBR1E6LkzAkAALLF4PBQjcGdsFaX8chC49zeF0SFxFPJ0M39JmpAwd7p3pDpOhxAhtID7XeZuuXEgNFlhWo5OkYYCvGk9U9seSQRUksSeVEXudIjQmlEyJp8KEmeFYzUkRmopgmSuwqF+KVlHqkDahU7qTik6nE4IrIyMDU6ZMERveab9WYWlLEoX0He09CwsLK1Jg0V4tShtSXdr7xYUJ5CfAAovXRB4C9L7go083QJP/fUEHchIpw1oahNaRdmO9o4bwq8IHL2Vbv4+HBZajZqrwfuT4bmHa0Z9we4QV92Ct/Aw+DYw/m0ObuWmfEe1Latu2LTp27Cig2CKw8m9yr1mzphA6hw8fFhvR6RedAKQipcAiexTtov1WK1asQJkyZUQfdBKRPifhRRvSaWO+XoDl73/z5s04c+YM5s6dK05DUiksRWhM/Dl/5bIHciLAAktOs+FkX1J//R53p/ZzSuSqgPKnlGF4zilDujvL1UqMJgKJUFjlNgssq7BJ3sjHS4l5/cujWS3rxbLUTkl5kzudIKQTeGvWrEGtWrVEpCcmJsakwMp/VcGCBQvEBm/DaxpIwNDG8xo1agiBQnugrl69KvY/0T4plUolicCiKJOxaxOGDBkirpmgdOKXX34pNqLT2Gjje7NmzUBXMuQXeP7+/uJ7uo6Brn0gMUZ8qNBnmzZtynN7OwssqVe3+9ljgeV+c2rViOiOq+tdGkKbJK+okdLz35RhlOukDOltwonaAGzRWbcngwWWVUvYLo2C/NTYNfNxUERLLsVckVXcn8mhqBUJJrrHiqJzJCL1wk4uc8l+uDcBFljuPb9mj+72iFeQdvRns+s7sqIrpgxPKbzRIjsnDWJpYYFlKTH71ffyUKJh1QAsHyqvd+coXZj0w+dI//N3ZN+5Lk770n1X6sgy8K7ZEAHPv1JoWtB+tNgyE2AChgRYYPF6QOLnmxC/fja0yRbcrO5gbuKUYQmgVMsEqLy1Du7d8u7oNGEdTQncRk4qxJLCAssSWvavG+irxuCXS+O1p62/h8ruXmq1hd5zZfe+uQMmwASMEmCBVcwXRtbNK7jR9UnoNDlPWMi9iJRh82T4PibvlGE6FJil9cc6nZ/FSFlgWYzM7g1USoVIFdIVDlyYABNgAuYQYIFlDiU3rkOnktKO/UznmV1mlBTNCnpcg7B68tovlh/gRXiioSbUYq4ssCxG5pAG9asEYP3oyg7pizthAkzA9QmwwHL9ObR6BElff4z7q6dB68QrGax1nkSWZxgQSSlDH3mmDNOgwNOaMFyEZRukWWBZuyrs2y7AV4VRnaLRvknO/UhcmAATYAJFEWCBVUzXhzYlCdc61pL1vitzpkbp8W/KMFp+KUPyaKkuAAu1lqUJWWCZM/POqUOPQn+9oCb8vC3fW+ccj7lXJsAEnEWABZazyDu533uL3wZFsHSZ6U72xPbuKZoVWF2LEk8k2G5MYgs3oUZNTQmLrLLAsgiXQyvTqcJ2TcIwoVvOJZZcmAATYAKFEWCBVQzXRsb5U7j1VhuHPOTsKLwiZRiac8pQ7SuflGEKFGinDcUJnYfZKFhgmY3KKRU9PZR4/+0qqBbj65T+uVMmwARcgwALLNeYJ0m9vDPyNaT+vl9Sm3IxpvQASjZLhl+ZTLm4hI0IwHiN+WlCFliymTqjjtAl4I2rB2L18ErydtQO3tHt5lToRnZXLEXdvs43s7vijMrbZxZY8p4fyb1LPbwPsTMGQpskv3SaVIMVKcNqWpSoL48xxkOFihrz71BigSXVSrCfnUA/Neb0LYsmNeTzjI79RvufZRZYjqDMfbgLARZY7jKTZo7jZt9nkXH+pJm1Xbca3f6emzL0c27KMBlKdNUG46DO0yygLLDMwuT0So+X9cOHE6s63Q9HOsACy5G0uS9XJ8ACy9Vn0AL/Uw58jbi5w906epUfh0INRFDKMMa5KcOdCMAAM9OELLAsWNROrErvE07uHoMWdax7EsmJrud2nZaWhkmTJoEeZ6YHm9euXYulS5eK78PDw/H666+jT58+CA7OGaPhA8h6I/qHkE+cOAF6/2/evHnw8fERdalQOjEjIwOTJ09Go0aN0LhxY/Tv3188Aq1Wq1G/fn3Q48xPPvlk7iPMhmwSExMxceJE7Nu3D/RANRVqV7VqVfTs2RPt2rWDp6cn8o9l+/btos8qVapg1qxZoh9KA06YMKEA+o8//hjXr18v9Dt6x9CQk+HD1i1bthSPQ1evXt2o/3KYZ/bBOQRYYDmHu1N6vdGzOTIvnXVK387sVKQMq2pRooHzUobJUCBaE2EWBhZYZmGSRaWa5fzwwQTXjWLlFyV6qDqdDnfv3hWCKzk5OVc05YdOIokEFImpuLg4IWBIYHl7e2PhwoUIDAwU4kPfT/PmzdGxY8dcM1lZWThw4ICoSw8zk9DLX8iXzMxMnDx5UvTz3nvvISgoCFeuXBGip3379ujevXsBgUV2tFotPvzwQxw9ehRLliyBr2/egwkPHz4UYo/GQOLPsBh+l19g6euR/SNHjgjfScTltyGLRcpOOI0ACyynoXdsxw8/XIaELSuhTU12bMcy6Y1Shh4hOReTqv0dnzJMghJvaoPwvc70UysssGSyaMxwg6JYs/qUw5OPB5pRW35VChNYek8pqjNo0CDMnTsXderUKTCAc+fOYf78+Vi1ahUuXLiAbdu2YcGCBSKSYxjxKUrIkIAiIXf79m0hVDw8jJ+4JSGjF1ghISHCF4ok7d69G8uWLYNSqczTp95ZY+3038XGxmLs2LGYPn06KlbM+6C34XcUpTMcT34QW7duxfHjxwsVovKbefbIEQRYYDmCsgz6uD20PdL++FUGnjjXBYpm0VuGzkgZfq/wQ5fsAJMAWGCZRCSbCmqVAg2rBWLVsLx/OcvGQROOmBJYpoTRli1b8Ntvv4no0J9//ikE0Pr164XYmDZtmvicolbx8fEYPny4SNlRKi1/MecEnzGhZPgZRc2MiaCiBNb+/fuxevVqrFu3DhEReSPMht9RJK4ogUXRNYrCkVDUiz9XWQPsp/0IsMCyH1vZWE4/exx3Rr4Kur2dCyBShlV0KNHwoUNxZEGB0poImHpWmwWWQ6fF5s7oVvd3x1ZG5Wj3uxerKIFF+61oP9PixYtFauzq1avo27ev2MtUrlw5sa+K0ncqlQoU6aIU2sqVKwsIGZoAKQRWYcKmMIF18eJF4SNF6AzTluRP/u9MCVEWWDb/GLmlARZYbjmteQd1Z1w3pB3+ETqNqb/aiwEM/RDplGFwzsWkHgGOSRnSacKR2kB8pvMuEjQLLNdah8H+arRqEIpxXaJdy3EzvC1MYKWmporUGm1Y79Gjh0gJ6j+jzfK08VtfKAVIkS69yKIN6faIYFkisDQajYg40e8UmSIRqC/GvjMlsDhFaMZiKoZVWGC5+aTrMtJw9fmy0P17+sbNh2vx8CiaRReT+pd1zCnDQwofvJhd9N1JLLAsnkanN6Db3X9aXhv0uzuVwgRWYZ9TVOudd97B22+/jdq1awsBQ6f/KMpF+6SM7eMyFcEi4UYi7fDhw9i4caP4pT/VWFT6Tz8PxuoUJZiMfVdYfd7k7k6rXfqxsMCSnqmsLCbu+Qjxa2ZAm/RIVn7JyRm6yiGgkg7hjeyfMtQBKKcpiUco/C9iFlhyWh3m+VIy2AMD2pXGy00te3fSPOuOqaUXEXv27DHa4cCBA3NvcC9MYJEQov1Xy5cvx7Fjx0RkiKJZlIrT770iwdOtWzejfeivfDDccE4nFUeMGCFSkHTajyJm+ohTUQLL8EoJEnZ0+lAf5bJVYBle00AnH0eOHIkaNWo4ZqK4F5chwALLZabKOkdv9noaGRfPWNe4OLXSpwxbPIJHoMZuI0+FAhO1gfhI51NoHyyw7IbfroZrlffDpvGue2WDXeGwcSZQDAmwwHLjSc+6fgk3ereALj3NjUcp7dBEyrBpMvzL2S9leBpeeFqTc8zcWGGBJe2cOsqar7cKWyZVRUxE0XvsHOUP98MEmIBzCbDAci5/u/Yu7r76aAW0aSl27cfdjIuUYQUdwp+0T8qQThPW1ZTALfy3sdaQIQss11xRYYEe6PJMSfRpU8o1B8BeMwEmICkBFliS4pSXsetdGoGiWFysIEApwyCgFKUMg6RNGaZDgdlaf6zV+XEEy4qpkXOTCqV98On0gvc8ydln9o0JMAH7EGCBZR+uTreadeMybvSi9GCq031xZQfoBniRMiwvbcrwEjzQQBPGAsuVF4cR3329ldg6uTrKlDR9Y7+bDZ2HwwSYQD4CLLDcdEk82rEBD9bPgZYFls0zTClD/wo6lJQwZZgGBVpownAB6gL+cYrQ5ilzmgF6Oqdf20iRKuTCBJhA8SbAAstN5/9W/1ZIP3fcTUfnhGEpAA9KGbZ8BE8JUoZ05esyXQDmawumCVlgOWF+JeyyQdUArBtVWUKLbIoJMAFXJMACyxVnzZTPGg0uPx0JaKXdO2Sq2+LwPaUMw59KQUCFDJuHewtq1NAUvDeJBZbNaJ1qQKVS4PA7daFUKpzqB3fOBJiAcwmwwHIuf7v0nnbsAO5O7MlvD9qFLiBShuV1KNnEtlOGKVCivTYEf+g88njKAstOE+cgs0H+aix4szwoksWFCTCB4kuABZYbzv3DTYvx4IPFgIYjWHabXkoZBv6bMgy2nvN7CMDbmrxpQhZYdps1hxj28VKiZ6tSePOlSIf0x50wASYgTwIssOQ5LzZ5dWvAC0g/c9QmG9zYTAIKoCSlDCtalzJ8ACUqaPJuiGaBZSZ7GVerW8kf746tImMP2TUmwATsTYAFlr0JO8H+lWei+XoGB3KnlKFfWSCi6QOLe02GEt20wfhF55nblgWWxRhl14CiWL+sqis7v9ghJsAEHEeABZbjWDukJ7pY9GbfZ6FNTXZIf9zJvwQoZRjwb8owxLKU4S6FP97M9meB5UaLye/fZ3PKyPzZnNTUVEyYMAFff/21oK9Wq1GzZk307t0bbdq0EY8qHzp0SDywHBkZiYkTJ6Jt27ZISkrCsGHDcPDgQZQrV0483tylSxf4+voKO9u3b8fkyZNzZzQ6OhodOnRAnz59EBwc7EYzzUNhAoUTYIHlZqsjbuZbSDnwNbRpfMGoU6aWUoZNUhBQyfyUYQoUeEwTwQLLKRNmn04DfFWY0iMGz9Yr/M1J+/Rsm9WsrCwcPnwYc+bMwciRI4WYoqLT6fDjjz9i7dq1WLduHSIi/luvCQkJWLlyJVJSUjBz5kz4+OR9yFyr1eLGjRtYsmQJgoKCMG3aNHh6/hextc1jbs0E5EuABZZ858Yqz+4tHIXELz+yqi03koaASBnGABHNzEsZJkGJgdogfKvLuf2bU4TSzIMzrXioFOjTNhIDXHSj++bNm3HmzBnMnTsXXl456/LSpUsYN24cFi1ahIoVK+bBGxsbi0GDBmH8+PFo1KiRUfTnzp0T369atUpEvbgwAXcnwALLzWb4ztiuSD20181G5YLDUQBq/5yUoVeo6ZThDwo/dM7OOdbPAssF59uIy81qBWH5kLxCxFVGRmnBFStWYOPGjbkpvaIEFkW+ZsyYgTp16qBTp05GhxkfH48BAwaINGP9+vVdBQX7yQSsJsACy2p08mx4vUtDZF2/LE/niqlX4U1SEFi56JQh3exeWhOBLChYYLnJOoku6YUvZteQ9WjS0tIwadIkNGnSJI8wOnLkiIhUvffeewgJyUlzWiKwdu7cKfZuzZs3Lzdl+PDhQ/Tv319EwQqLcskaFjvHBCwkwALLQmByr3712WjefyWzSaKUoddj2YhqkVioZ3SacJQ2ELt03iywZDZ/1rrj7anEwdXyPkkolcDKnyJkgWXtquF27kSABZYbzaY2ORH/vFgFuqxMNxqVmwxFAaj8tIhsmQyvMIpXFSyHFT5omx3EAstNppz2Yf2wtDb8fVSyHZEUAsvYJncWWLKdcnbMgQRYYDkQtr27yvznAm4NfAHapEf27ort20CgsJShDkB5TUko7nZH6N1uNvTATeVAIMBHhU3jq6JcpLcc3DHqgzkCa9++feIqBypRUVHYtGkTSpYsmXtNA13B0LVrV/Tq1Qve3jljZYEl2ylnxxxIgAWWA2Hbu6u0E7/i7sRe0Cba9kaevf0s7vYVah08Smch+pm8d5WlQoFJ2gDsudOfBZYbLJKQADUWDCiPJyrzm4RuMJ08BCZgMQEWWBYjk2+DlJ/+D3Fzh/Ejz/Kdojye5aYMS/yXMvwTXuhwawgLLBeZw6LcDAv0wPiu0XjGxe7CcgP0PAQmIAsCLLBkMQ3SOJH4f1txf8nbvAdLGpwOsxL+ZAoCq+ScMsyEAo1ujYDqbneH9c8d2YdAaKAHhrxcGh2eKmGfDtgqE2ACsibAAkvW02OZc492bMD9FZMsa8S1nU5ApAwjsxH9TBIyFAr0ujUEl+72drpf7IBtBIL91ejXNhJdn837mLdtVrk1E2ACrkKABZarzJQZfiZsWYH4dbPNqMlV5EhA6ZtzynBFdn/sut1fji6yTxYQoPcI+7Qphd4vlLKgFVdlAkzAXQiwwHKXmQTwcNNiPHhvgRuNqBgORQF8Va8LtmT2LYaDd68he6pznst588VI9xoYj4YJMAGzCLDAMguTa1Q6/1Y7eJw+5BrOspeFEphVfjHO+tUuVoRGvvaYSKWplIrccV+5k47OM86KP4/uHI2XngxDoK8KmVla/HExGct23ADVyV/KR3qL+nR6T61SICk1G1/99kDUp0LvA3Z5NgJ0jcK12HQs23kTh848gq+3CquGVURiqgaj11yShH8J32R8t/xpSWyxESbABFyLAAss15qvIr093r4Ogu/n/CXCxXUJzCs3D6f8i9dbbcsGVxAC561lFwpMHKXY+rYphYN/PsKKz26hw1Nh6P58hPjz5PeuFqi/bEhF1Knoj03f3MHeYw/FST4SW2t238KRv5KwfEgFPErR4MPv7mJCtzL461oKRq+9jC7PlBS/Vn52E/tPJEiwgHTwyL6Pw++/IIEtNsEEmICrEWCB5WozVoS/xzvUQ9D961Do6MpKLq5KYHDVbYj3CHdV963y++Op1XHyUjIWfXK9QPt3RlRCmQhvTNh4Bef+SRHfbxpXBf6+6twIl75R3Ur+mNuvHM5fTxWiiUrzWkGY0rMsfjmdgO9+f4CZfcrh8NlHmP3RNeyY8TgSU7IxfPUlrB1ZCf/cTceMzf9YNYb8jZQKHcL9kvH10haS2GMjTIAJuBYBFliuNV9Fenvs1YYIunsVSp3WjUZVvIaiVajQtca3xWrQjaoFYnKPGNCepdAAtRj7+RtpWLnrJo5fSCrAgsQWRaGysnXoMuucSVadWoRjWMcofHf0Ibb+EGs0gnXhZhraNArFnC3XcPR8wT5NdmKkggIa+Coe4uf1ra1pzm2YABNwcQIssFx8Ag3dP9alGQJvnIeKBZbLzuo17/KYXn4Z0lS+LjsGSx3v3LKkEEB/30gV6bnIMC+MfDUKCSkaEbW6Hpt3n9WQl6NEKu/zX+5h+c6bRXZHacelgyqgQpQP5m+7JlJ/PVuXQq/WEQj0VYs9WGu/vI1+bUvh1OUUoxE0S8eTW1+XjWDPR9j3TiurTZjdkH7mFUqzq3NFJsAE7E+ABZb9GTush2O9nkfgpZMssBxGXPqODgY/g3ejRiBd6SO9cReyOLhDaZDw2vTtXXz0/d1czwd1KI03novA6cvJGLv+ClLTNYWOisTVooHlQWnDbfvisHb3LaN1R3V6DE1rBuH9b+4KoVWmpDeS0jTY/mMsNn51x3pqumyEeT7A9++0sd5GYS1v/gBc3g7EHgKS/gE06YDKGwgoC0Q0ASp0AR57Xvp+2SITYAJmE2CBZTYq+Vc8Pqgj/E/9AjV4D5b8Z8u4h9si+2NPic6u6r5kfrd/qgRGvBqFnT/dw/o9t4XdcV3LiA3upy4lY8aH1xD3MLPQ/ugk4cQ3YlAtxhef7o/D6s+Ni6ua5f0wo3dZsWG+RJAH6lYKwIJt19D12QhEhXvl2fdl6eAUumzUKZOJd6c0s7Rp0fV/6g1c+NC0zcq9gBabTdfjGkyACdiFAAssu2B1jtE/xvWB38H/Y4HlHPyS9DqjwhL85VtLEluuYmRS9xi0qh+CpTtu4P8OxQu36doGElnrvrwlRBaJoOfrh+CX048w66NrRUauSFzN6V8epUI9sfm7vBGw/ExItNWu4IeJ714VJwpJZNHVEFN7xuDJx4Mw/YOr1u/J0mnQrGoWlo9+SrqpMFdc6XtkkSUde7bEBCwkwALLQmByrn5y3tvw+2oTeCeGnGepaN8GVNuBR+pg1x2AFZ63ahAqrlK4eidd7MEqH+mDt9qXxu34DAxbdUnchN71mZL434mHmP5B0Sf8KC245K3yqBrjhzVf3MJnB+4V6lGDqgGY0iMG3x55IKJkc/uXkzSCBZ0OL9XLwoy3nrSCipEmlBb8xor9XG33crpQmhlgK0zAIgIssCzCJe/Kf65dAJ+ti/HfVY3y9pe9y0sgXemNPtV3Q1sMNyvTviq624oiSFqdDmf/ScXynTfw55UUbJ9WHRWjCu5Ji0vIEhGmFxqG4vknQrDgkxvQanUiEuXvoyqwvH4/n4TBy/+7Z4sEVXS4F95aflFExJrUCMLoTo8hJkKqPVg6dGqcjfF9G0uz1H/uB/y9yXJbVfoCT79veTtuwQSYgE0EWGDZhE9ejUlgqbYshhcrLHlNjJneXPKtijll5yNN5WdmC64mZwI6TSb6POuJoV2fkMbNHdWAhPOW2wquCnT+y2i71NRUTJgwAV9//bX4Xq1Wo2bNmujduzfatGkDlUqFQ4cOoUePHoiMjMTEiRPRtm1bPHjwAP369cOFCxfQs2dPDB8+HL6+vjhy5AgWLVqE9957D8HBwdi5cyc2btyIdevWoVKlSqKPY8eOYcGCBXj33XcREhKSxy9T/lDlefPm4fjx49iwYQMiIiKQlpaGSZMmoUmTJnjttdewcOFCZGRkYMqUKcL/S5cuYdy4ccKvqKio3LqdOnXCN998gz179gh/9u/fj6VLlwp/xowZg/bt24v28fHxYqx//vmn+M7LywsNGzbEgAED8OSTT0Kh4P/hWr4oi0cLFlhuNM8ksLI+WoIgJW9yd8Vp3R/SGh+UHoIMpbcrus8+5yOgzUpC3+cDpBNY7/vknBa0tNDpwn5pZrXKysrC4cOHMWfOHIwcOVKIKSo6nQ4//vgj1q5dK8QSCRsqN2/exNChQzF69Gg0b948j8Ai8USCadq0hyNVNgAAIABJREFUaUhOTsbixYsREBAghMzmzZuxevVqBAYGFumXMX+uX78uxE23bt2E8COBRSKxY8eOaNmyJbZv3y76WLZsGfz8/ITAou+p/1KlSuURWAkJCZg8eTJiYmJw+vRpUUej0YjxkJisW7duAf9oTPv27cOSJUuwcuVKo3XMgs2V3J4ACyw3mmISWIkfLkWElwqK7Cw3GlnxGMqmqKH4PrR98Rism4+SYhqZqbF4s22ENAKL7rl6t2Da02yMb2osuieLBNCZM2cwd+5cEbGhYhgJqlixovjMMHpEESHDCJY+OnXq1Cn07dtXRMUGDx6M9evX4/bt25gxYwY8PDzMGkJ+fyjytGbNGiH2yD+yO3XqVNSpU0dE3ObPny+iaCQEyW/6Mwkib2/vPAKLOt+6dauIblEf9erVE2KSomAkxshnY4VEGIlQEowkxrgwAWMEWGC50boggRX34XJEeymgYoHlcjM7ueIqXPKp6nJ+s8MFCaiUOqQ8uIa3Xi4rjcCiLhwQwdKPhETKihUrRHqPUn3WCqzY2FgMGjQI165dE+m21q1b4+effxaRokaNGpm9dPL7k5mZiVmzZiE0NBT03ySchg0bJvq4ePEiRowYIQRV9erVcfLkSSGYKPpmTGCRkKRIFPmkHysJLiqUWiysUKSM0p2GItTsAXHFYkGABZYbTTMJrGsfrUJlVSZU/B6hy81s3+qfI0Xl73J+s8MFCSigRcr98xj8WnXpBJYd9mDlj0DpR2IsEmVOBCs/CdqDRalF2uNEESKKKpHwIaFlbO+SJf5cvnwZAwcOxJAhQ9ChQwcolTnnp/V7pkhkUcqQxBnt16KUJEXM9Pu1KOJGhSJYZEu/Z4s+MxRYDx8+RP/+/YXYMhSFNDayTXvCfHyK98XA/P8A4wRYYLnRyiCBdX7LGtRVpPJJQheb1yRVIN6q9gmyFealTFxseMXQXR2S7/6BoV2ekE5g2eEUoSWCxhqBRUKFNs5TGo2ED4mesmXLin1Znp6eBdaFJf5Q4y+++EKInJkzZ4pN9lT0G+Up3derVy988MEHYlM+bVxPT0/PI7BojxelKmljf5cuXXL9YYFVDH9k7TBkFlh2gOoskySw/vpwNaqpsuCLwp8QsdQ/pa8/wt9eAr+nX4LCyxvZ8bF49MkaJHyytoCpoE4DEPrWVCTv+xz35o8w2lVIv3EI7jQAyoBg6LIykXbsZ9xbNAbZcbfhWa4KwieuhHf1etBlZiLp+x24tzBnjwPZDu46GPFrZwn77lT+8quJRTGzkMonCN1jWjVpSL53TlqBZYd7sCwRNJYKLGO2z549K6JOtIH+1VdfLRDFssQfvZgisUZ7wsguRcX0e6jod4pg0clAijLRKcb89imFSdGp6dOno379+iyw3OOnTzajYIElm6mw3REhsD5YiShFFiJ8PKDIKvwpEUt6KzFmEQLadkXiZ+8h6dvtoD97xlRG3LxhSD28L9cUiaOIOZvgWa4qEv9vq1GB5f/cKygxZiEyL5/D/aXj4NeyPYK7DkHqob2InT4AYYOnIbBDLzz8aAW8Kj4On0bP4P6St5H624+IXPopsu/fRezUfpa47xJ194a1w5ZSA5CpzNlQzMV1CVCmKj0pFpnJNzH0dQkjWIRE4pvczRE0dGKOTuFRoWsONm3KuYuLNq7fupXzBBGlAPUpN/3MJSYmin1RJHzoCgUqJHo+++wzsUGd0naVK1fOM9Hm+EPXO1Bbw1KmTBnhF50GjIuLE1ErSkc2aNBApP5q1Kghque3T/uzaHM87c+iqx0Mx0R+U1qQU4Su+7PobM9ZYDl7BiTsnwTWuU0rEJidjgoBXlBpsiWxHr3lF+iys3GzT0thL/TNiQjqPBAJn6zBw02Lc/soOWkVfOo3hyq4BJJ++MyowBJtX38Ljz5djwfvzhdto7cdgiY+FreHdxTRK9/GzyJu1iD41GuKoFf7IX7jPCj9AhH4YjfcWzwGacd/kWRccjKyLnoMfgpuLSeX2BcrCSgVWqQ8uApt5iMMeb2edClCvT/miqxi+EzOjh07sG3bNjz77LN44YUXRGRLvzfLyunkZkzAagIssKxGJ7+GJLDOvr8MiswMPBGgtss+LJ96T4kUoDq8NOLmDMkVOxSZouhT8v7/Q2CHnkj+cXfREaxLZxE3ezACXnoDwV0GIeWnrxA3b7jRCFb8qikI6joYmRfPij7dsYyrtA7XvCu449CK4Zh0SI49BdrobheBRUQpXXh5OxB7CEj6J+d+LLrvKqAsENEEqNCFn8cphiuPhywvAiyw5DUfNnkjBNa7S6DNykLNAE/4KrQ22cvfOHzCCgS06QxotEj+35e4v2w8tKnJoD1alL7TJCUg5X9fosTYxYUKLBEBGzgFwa+/BYW3D6DVIv3PI4ibPRRZt/8Re7BKjFkMnzqNc/dgaR7cE6nEe3OHIf3sMUnHJBdjvR7/EulKPokkl/mwxQ9dds7+K6VSYT+Bld9BuierGD6xZMs8cVsmYG8CLLDsTdiB9oXA2rAIWo0GUV5KRPl5Q5EtzT4sw2EE9xiJkB7D/4s6DZsNv6daIW72EHhEly9SYIX2G4+gbkOR9vt+3F8+QQinkF6jkXnxDO5O7CkEm2ER+7rmbhaRMoVajYA2XcTv6ef+EBGyzKt/O5Cwfbp64FECIyp/wPuv7IPXoVbVKh1SEu4gM/kOVEolBr9eV/oUoUNHxJ0xASZgLQEWWNaSk2E7Elh/rlsI6LTwUylQzU8NFezzbM5jH+yHwtML8e9MQ4nRC5D83U48eH8hAl7oXKTAKr3qC3hElcXdKX2R8dcJQbHklDXwa9panCSkyJhhoQ31Pk80w8P3FyJsxFykH/8FaX/+jrCBk5G09zOxUd7Vy2n/J7A8ZgpSlfwGoavPJXQapMZfgCYrlQWWy08mD4AJ2EaABZZt/GTVel+fFxF39GCuT/UCPeBho8DyqlYXpeZsQtatf8QmdCqUEox693uRwqPTf8Hdh0PhYeROm2MHctvonYpcsQue0RXMEljej9dH+OTVSNm/B1k3LiNs+BwkfvEB0v44iJLT1omThYVdBSGriTHhzNclXsHHpfrxHViuNGmF+arNQlLs6ZyfE6UC9auXwpZ57dxhZDwGJsAELCTAAstCYHKufmb9QpzduBSazAzhZlk/L0R46MQ+J1tKxOz3xck+OjWY9NU2hA2dCd+nXsCjHRvwYMOcPKZNRbAKSxFmXb+EO6M750kRUmTLs9Lj4loGj6hy4oShO0awVpadhkMBTW2ZIm4rAwKeaiD5USwyEm8Kbzw9VHirU10M6VJPBt6xC0yACTiaAAssRxO3Y3/n3luGs+8vR1ZSoujFX6VAVQnShOqSpRE+bil86j8tIlXapAQkffsp7q+cXGA0+QUWpfco2pR17WJuNKvEiLkIaPN6zkWj2VnIOHcc8e/MyLOB3ffJ58R9WYlfbkHClhWin/DxyxDQujMUnp5utQdrdJUPcMszyo4rg007goACGqTcvwhNVkrOz5+vJwa+VgcDXqvjiO65DybABGRGgAWWzCbEFnf+3roOZzYsQcbD+7lm6gZ6wNPGNKEtPnFb0wS61/gaWfxEjmlQcq+hzURS7J+5XoYEemNQ53ro1T7nkksuTIAJFC8CLLDcaL4vf74Fp1bNRvr92NxRlfZS4jG61V0r3dM5boTM6UOJ9YzEuEobkK70drov7ID1BDzVdHrwNtKT7uYaKRHsg1E9GuC156tab5hbMgEm4LIEWGC57NQVdPzGD3twbN7bSLv33//kPRVAHTtdOupG6Jw2lGOBT2JN9HikKnMequXiqgR0SI77EzpNVu4AwkN8MXXgU2jdpJyrDor9ZgJMwAYCLLBsgCe3pnSC8ODYPkiPj8vjWhU/NYJVcvOW/SECu8O7YEdEL2gUPEGuuiLUKgWyMxKQdO9SniGEBflgxfjn0LBGpKsOjf1mAkzABgIssGyAJ7emj678jR+6t0JmYkIe14LUClT2VUPJe7HkNmVYXH4Ojvk1lJ1f7JD5BMTm9gdXoMnIOVyiL4F+nti+6GVUiA4235iDa+7duxfTpk3DvXv3cnsODw8XjzOPGjUK0dHR4nPDB4/pfb9+/frhwoUL6NmzJ4YPHw5fX198++23GDp0KLy8vNCyZUsMHjwY1atXR1JSEiZOnAh6NDo7O+d9VLVajapVq4r27dq1g6enJ27cuIH+/fvj0qVL4vv69etjyJAhePLJJ6FQKAqQocekzbF76NAh9OjRA5GRkaJ+27Zthb0jR45g0aJF4lFob29vTJo0SYybHq3evn07Jk+ejCpVqmDWrFnCl/wPRV+8eBEjRozAkiVLxDipkD0q9Ej0N998gz179oiHsPfv34+lS5eK78aMGYP27dtDpeJ/VDl4uTu8OxZYDkduvw7p9OBnzStAm1Xw9vbaAR7wVtjn0lH7jcj9LQ+rugVxHhHuP1B3HqEmHUlxZwuM0EOtxOEtPRHgV/COOLngIMGTnp6OqVOn5oqL1NRU7Nq1C7t378a6desQERGRR2A1atRIuH/z5k0hqEaPHo3mzZvnDkmr1QrxMmPGDCFOGjZsiMzMTJw8eTJX0AQFBeHKlStC1JDY6N69ex4kWVlZOHDgABYuXCjskPDJX3Q6ndl2qe6PP/6ItWvX5o6pKIFFfdE4PvzwQxw9elSIKBJlhiIsPj5eCE0SWSQo9QKLxCExSUhIECItJiYGp0+fxuLFi6HRaMR3JPTq1q0rl2XAftiJAAssO4F1ltkdDUojOy3nmLhhKeGhQDlfDyjpzTIusiHQteZ30EIpG3/YEcsIqBQapDy8gay0+AINvb3UOLWzr2UGnVA7f2SGXKDo0LBhw9C7d28hHgwjWHqBZaydoftbt27F8ePHMW/ePPj4+OSJGIWEhIiqFPUiIbds2TL4+eV9yYBEEQmi27dvC5Hl4eFhlI6hUCrKLkXGKLJEUSaKwpkSWNRZUXVIiE6YMAH16tUTnPQCq1y5ciIKRoUYUH+bN28W9WhMJBpLlSqV28YJU85dOogACywHgXZUN1+1b4DEKxeMdlcvwAMeHMVy1FSY7OemVwymVFyFNH7k2SQr2VbIdzWDoZ9lIgPxw4YusnVd75gxoZT/M2sEFkWsSEyQSCLhY0wIGfvMENjOnTtBKT69SDMG01y7UgssvVjKyMjAlClTRMSLhGCdOnVyBdaZM2ewcuVKEb0KDs5JFRumEWW/ONhBmwiwwLIJn/wa/zKqB+g0obFS0lOJGIpi8ZUNspi4w0HNseGx0UjjE4SymA9LnRDRq4RbyEr9b/+SoY2WDWKwfmprS806vL45AsuYU6YiWHIXWOaANhXlor1atL+KInCUQqSIVps2bcQvKhTBunz5shBg+j1XLLDMIe8edVhgucc85o7iz7Xzcf7DNchKSTI6sroBatDVDVycT2BnRE98VvIN6MAT4vzZsMIDg3cH87em/VcDO9XFsK5PWGHYsU3sJbDMSRE6M4JlDmVTAouia/Pnzxcb5SmCNXbsWMycOVOkIGkfGUW0atasiS5d/otkssAyh7x71GGB5R7zmDuK63t34+jsMXluczccYrhHThRLpeOLR5099XMrLMZp39rOdoP7t4KAUqFBasINZKUW3HtF5gL9vTB7SDO88FR5K6w7rgmdHqQTfCQM6HRdx445D7qbik4VVSf/JncSGJROO3z4MDZu3Ch+6dNltggs2gNlid38KUJzKJsSWHSSkNjRScyvvvoKtHmf9q5RtCo2Nlacipw+fbo4hagvLLDMIe8edVhgucc85o4i6Z9L+O71FoVGsKhirQA1fDho4vSZH1TtEzxQhzndD3bACgKFnBzUW/L39cBny15B2dJBVhh3TBM6QbhhwwasWbMGtWrVEvul6MSbKYFFQqVv3764deuWqEvXENCmbsNrGujU38iRI1GjRg1x7QKdtLt69arYZE5XJujTZYYChq596Natm9HBR0VFYdOmTSIypC/m2qXrISh1R8WYHWMdkggiNlRoT5WxqxxIhP7xxx/iBObdu3fFiUriQlc+UKEUKX1He9Bon5Yhs4EDBwoWXNybAAssN5zfHfUjkZ2eWujIgtUKVPRVQ8X3Yjlt9untwR41vuL0oNNmwPqO6d6r1AdXkZ3xqFAjvt4eOLGjj/WdcEtZE6ArGuj+L4pYvfzyy+KuroCAAFn7zM45ngALLMczt3uP373+NB6cPVlkP1X8PBCsBqDju7HsPiFGOrjqUxGzyi/hJ3KcAd+GPtUqIDPtEVLi897ant9k/ccjsW1+Oxt64qZMgAm4OgEWWK4+g0b8P7VyFs6+m3NrcGHFR6lALX++SdhZ038g+Dm8HzUM6XxFg7OmwOp+U+6dhTY7vfCfLW8PvPlKbQzpUs/qPrghE2ACrk+ABZbrz2GBEcQeOYADI95AVnLepzvyV4zyUqK0D1/b4IwlsCVyIL4q8aozuuY+rSSgVmqR8uguMpPvFGkhOMAbK8c/h8a1SlvZEzdjAkzAHQiwwHKHWcw3Bp1Gg+31wkG/myr8hI4pQvb5fnrFlTjvU80+xtmqXQjoNOlINvIkTv7O1ColTn/WDyolnySxy0SwUSbgIgRYYLnIRFnq5g89WuHeiSMmmwWqFajiq+LHWkySkrbCm9V3IVEVKK1RtmY/AjotUh9cgibT+P1yhh1T5OrDOS/Zzxe2zASYgEsQYIHlEtNkuZN/b12HUytmIjs9zWTjGG8lIrzUUPA7hSZZSVEhVeWH/tV2QqOgUwZc5E6AUoOpiXHISMq5lqCoEhrkg0Gd66JnuxqmqvL3TIAJuDkBFlhuOsFJ1y7jm1efgsYMgUUIOFXouIVwwbc65pebi1Rl3sdtHecB92QRAW06kmLPmtXEz8cDny+X9/1XZg2EKzEBJmAzARZYNiOUr4E9L9RG8s1/zHLQT6VADT8+VWgWLBsr/RjaFh9FDuQThDZydFTz1Pt/QZNV+L1yhn5UignFV6tfc5Rr3A8TYAIyJsACS8aTY6tr5lzXYNhHhKcSZXzUUHKq0Fb0RbZ//7GR2BvS1q59sHHbCSihFWnB9OQ4s4yVCPFFj5cex1ud6ppV390qFfYEzMOHD8WTMXRzeaNGjdxt2DweJlAoARZYbrw4Eq9exLeUJszMMHuUlf09QTe9K7SmTyCabZQr5iEwqfJaXPb678kPxiM/AmqVDpqMR0i8d9ls5yg9+NmyjigXFWx2G3eqyALLnWaTxyIFARZYUlCUsY1vXmmChAvm7R/RD4P3Y9l3Qvs8/gXvv7IvYtutazOQFHvGIjt1qkbg00UdLGrjTpVZYLnTbPJYpCDAAksKijK2cWnXZpxYMtXkpaOGQ6Bb3mv489UN9pjWR+pgDKm6FVkKT3uYZ5tSENBpkXL/PLTZpk/g6ruLCPPD0K5PoHOrqlJ44DAbe/fuxbRp03Dv3r3cPsPDw0GPNY8aNQrR0dHic8M0Hz243K9fP9DjzD179hRv8vn6+sLwgWS9MXpcefny5Zg3b554/NiwtG/fXnx++vRp0ZYeVKZHoIcNG4aDBw+iXLly4vHnLl26CPtcmICrEWCB5WozZqG/mox07GwcDW1WpkUtQ8SD0CyyLIJmRuWz/nWwNGY6UvgEoRm0nFBFp0VawlVkpydY1LmXhwpHP+kNL0/XOiiSnZ2N9PR0TJ06VYiqTp06ITU1Fbt27cLu3buxbt06RERE5BFY+n1UN2/exNChQzF69Gg0b968AK9Lly6JfVcknkiUGZadO3fi0KFDBQRWSEhIbrWEhASsXLkSKSkpmDlzJnx8fCyaE67MBJxNgAWWs2fAAf3/PnMkrny+BVpNtkW90ab3x3zUUPOmd4u4FVX5u7AO2FaqPzKVXpLZZEPSEFBAg/TE28hMMW9Tu77XkEBvvNisAqYOfEoaRxxsJS0tDZMmTcoVWNR9YmKiiCT17t0bLVu2NCqwjLUzdP3cuXOYP38+Vq1aBUPhRHU2b96MuLg4IcCOHDmSG8HKXy82NhaDBg3C+PHjeYO8g9cFd2c7ARZYtjOUvYWH50/jhx6tkZ1m3lFzwwFFe6tQ0scDagvFmeyhOMnBtWUm4OegZ5zUO3dbGAGlQovMlHtIe3TTYkj+vp7YOr8dqpULs7itHBoYE0r5PzN2ErAogaXT6bBlyxb89ttvWLJkSZ4UX1JSEt5++200bdoU3bt3L1JgZWVlYcaMGahTp46IrnFhAq5EgAWWK82WDb7u690Wccd+tcpChQBvhHoooMzOsqo9N/qPwNuV38V1rxhGIiMCKgWdGExAUvwVi71Sq5VoUjsK705vY3FbuTQwR2AZ87UogUXpvwkTJmDx4sV5Ik8ajQarV6/GsWPHRPovLCyMBZZcFgL7ITkBFliSI5WnwTsH9+HgmF7ISkm2ysEqAZ4IVCuh5EiWVfz0jXo+/n/I4PSgTQylbKxS6pCdkYTk+xetMhsW5PP/7Z0JlFTVmcf/79XaGzRLs4qAgCAIKopCgowMUUciRnSIsgkDDI4IKAgqoIIOIJuAQTAgMkyComIMMUaNSxhFFCICQSVs4kKziKy91l5zvtsUlk0vVV1V3XWr/++cPvTpeve+7/6+1/Djrpg74Tpc27VkMriOV7wFS+ZwTZo0Cd27d8fQoUNhGD8eer179241Z0vEq1OnTgoXhwh1fGsYcyQEKFiRUEqRe+TonNN7olt6Ht70jll2ZNitMKOcMJ8i+GJuxnFbI0y8eCXcpjPmulhB7ARErrzuQhQe31Plyi5r3wivzL+1yuVruqCsHrTb7UqI+vbti/79+6uQKptfVdE9FW0sWpZMlSdYnORe028Hnx8rAQpWrAQ1Kp/7/hvY/NhYeM6cqnLUHbNsyLDbYXoj37y0yg9LsYLbs7phyYVTuYIwCfIaD7mSg53/+95r8YvurZKgRdGHICsIly9fjqVLl6JLly6YO3cuWrYsGb6uSLBkdeCIESNw6FDJ4ddz5sz5yfyoWAQrfJsG2SJi4MCBGDZsGJxO/qck+gyzRE0ToGDVdAaq+flv33EdTn65vcpPlc7+Dll2ZNptlKwoKf45ZwBebjyMe2BFyS3et1vNANyuQhSd2BtT1Z3b5eDVp0p6fHiRAAmQQGkCFKxa9k4c3vguPn5oFDx50e3zUxpTSLIs7MmK+A1a1Go6NmfpuZQ/4kYm+Y1W0w93cQGKTu6PKdK6mQ4seOBf0etKfedexQSAhUmABColQMGqFFHq3fC30f1x9OO/xdywi7McauK7xc/VhZHAvL/9ahyxN4vkVt6TAAIiV8WFZ+A6/XVMtcuk7Z5XXICVM/RdORgTABYmARKIiAAFKyJMqXXTyV078O6QG6I6BLo8Aq3SrWhos8AS5OHQlb0lgy59E37DWtlt/DwBBEz44Co8CXfewZhrl13b1879FTq1bRhzXayABEggdQlQsFI3txW27O9PTCjZ3T0Oe1s1d5ho5pBjdYK1lGblzT7iuABT2i5FscnjPiqnFec7gj64C47BU3Ak5orlKJzb+rTHjHt6xlwXKyABEkhtAhSs1M5vua3zFuZjfZ9L4C3IjwuBHJuJ1mkmftzxJi7Vpkwlf6/zczzbYhKKeAZhteXUNIBAIAhX3nfwFh2Py3Nl1/YPVg2C/MmLBEiABCoiQMGqxe/HgT+uwbYFj8S0bUM4vrpyQHSaBRabDUYcesZSKTWvNRqMVxsN5hBhNSXVbgXcHp86uNnvzovLU+tkOvDwiO64/Rft41IfKyEBEkhtAhSs1M5vpa2TCe/HPt2IgDc+E9UdpoF2GVY4bTZYfJ5Kn19bbph30Sx8ltGttjS3Rttpt/jhcrlQfOoAAv74vYPXdGmG3828uUbbxoeTAAnoQ4CCpU+uEhJp/ncH8JdbuiHg88W1/lZpVjS0m7AEA3GtV9fK7u3wAo7bcnQNX5u4DfjgKTylhgXjeVksBt5a9mu0bFo3ntWyLhIggRQmQMFK4eRG2rR9Lz+Pnc/MgvvUiUiLRHRfo7PzsiK6OYVvCsDEwM5vAZyhlrAsZzgNFLqCcJ35Nm7zrULByp5X9w/phkF9OyYsflZMAiSQegQoWKmX0yq16IOxd+LoJ/8Hv7u4SuXLK5RuMdA23QqHxYQZqJ1bOXznbI3pbRahyEyPK1tWVkLAYfXD7XKj8PS3CHiL4opFVg32uKw5lj/6b3GtN96VBYIBmIYZ72pZHwmQQAwEKFgxwEulou6Tx/HnflfFbcJ7aTYXOk00tpuojf8EbMrujZXNx3MFYZx/YUpWCfrhKfwB7vySc/HifWVnOdTQoJw7mEzXhtwP8dq+9dhy9FN8l38Qbr8bDosDF2a1wDVNuuG2drei9wW9kilkxkICtY4ABavWpbz8Bh/64G1smvQf8BXHtxcg9MRsq4HWaVZYbVaYtWiV4cuNh+OPje5EsFbqZWJ+weyWADxeWSX4HXzuMwl5SLrThoWT+6B3twsTUn9VKx3zt/uwds8rlRYf2P7XWPavT1d6H28gARJIDAEKVmK4alvrF7+dhz0vLIf7VHz2DSoNQvbJkt6sHLsFllqyMenMNgvweXoXbd+JZArcMICg9FoVnYA7PxcIJmZz2wZ10zD45k64946uydR8RCpXoaApWUmVvnPBnDp1CqNGjcKDDz6Ia665JjmDZFQxE6BgxYww9Sr4cPwgHPtsEzxnYjsQuiIysmeW9GbZrBaY/viuYEy2jNx9ycs4ba2XbGFpF49sv+DxeFF85iB8cdrbqiwIst/V1Zc2xdKpNyQVIxkWvO3Pd0Qd02v9XuZwYdTUEluAgpVYvslSOwUrWTKRRHHIEOFb/34tCg4eQDCQ2G0W5JidCxypOzPLbTowvOOfEOAE5Cq/4U4b4PICnoLDcOfHftxNZYG0bFYXf1p8O9KcyXVu5LgNE7Fm99rKwj/v8yEdBmJJ74VRl2OBxBE3iYLUAAAcsElEQVSgYCWObTLVTMFKpmwkUSyn936Jvw7qA78rvqsKy2qi0zTQOt2KTBMpd57hV2ntMfOiOZzgXtV3O+hH0JuPojO5CPjcVa0l4nJOhxWvzL8V7VvVj7hMdd149dprse/0/qgf1y67Lf4+cGOZ5d555x089thj+OGHH859npOTg5/97GeYMGECWrRooX4eLgRt27bFyJEjsXfvXtx1110YP3480tPT8dZbb2Hs2LFwOBzo3bs3xowZg44dOyI/Px9TpkzBe++9B9/Z/fasVis6dOigyvfr1w92+/lHD5WWkP3796shtXnz5kFi2Lp1K+bMmYPnnntOxVjRkNuJEydUzJ9//rm6V2K8+uqrMXr0aPTo0QMFBQWYPHkyTNPEggULVHvCn1+/fn3cd9996jNpk1wSh1wSU/i9V1xxBZ544gkV46233oolS5Zg7dq16Nq1Kx5++GFceuml5+7fsWPHT/Jyyy23YPbs2UhLS65FFVG/dCygCFCw+CKUS+DQB3/FxvuHIOCN327YFeGWSfAt022wmQYsKbKlw//VuwGrm41BMbdoiOo3zTT88Ps8cJ05lLBJ7KUDstssWPLw9bguySa1h+JssqKVWi0Y7SWrC4+O/qbMYiI8suv9o48+qqRqwIABKCoqwquvvor169fj2WefRePGjX8iEKE5Q7m5uUqoJk6ciF69flyxGAgEsGXLFsyYMUOJhoiMx+OByIRIycqVK1G3bl0cOHAAU6dOhUjFkCFDzotP4hAhGTx4sJqntG/fPkybNg1PPfWUEj95hny/YsUKBIPBqOY0Sd0ifCJMTz/9NESKtm/fjrvvvhtz585VgihSJvIozxQGImgiWfJZSLBEFKX9pWVw27ZteP755yGft2zZEvfeey82btyIF154AYsWLUJ2dvZ57V23bh0+/vhjCla0L3gS30/BSuLkJENoX/3hf7Ft3jTI4dDVdcnB0S3UmYZ2mN7o/0Gprjgjec7vmt2DvzToH8mtvAeAaQQQ8Afgyj8U9w1DKwKclWHHQ//RHQNu6JCUeZB9rhr8tnmVYzvxX4fK3SeruLhYiU5IsOQheXl5GDduHIYPH66EoqwhrbLKhQe4Zs0afPbZZ+eEQYQoJFj16pXMSZReLxG5hQsXIiMj4yftC9Uv0iexlS4fLiQiidFOGvf7/Zg5cyaysrKUJImkLV++HJs3b8bixYtx+PBhJZ7yfYMGDZTsSS+UMAkJVuvWrZWUluYjAjdp0iTF8ZlnnlFCFS5soV6w8AavXr0ax44dUz1ivFKDAAUrNfKY0Fbsen4Rdj2/GJ68xE16L6sBTZ0WNLMbMGwOWDQVrcfa/QZ7nMn5j3ZCX5ooK7eaAfj8QTXHylP4fZSlY7tddmofdftlGH375bFVlODSiejBkpDLEqXSP6uKYEmPlfQGLVu2DCJUZQlWWT8LYQyPQXrIZOjM6/WeG8J76aWXsGfPHjzyyCNKZKIVLHmO1CFDjbNmzVLDhqdPn1ZDoyKV0gvVs2dP3H777SokaYvb7VbPk1466aG7/PLLyxQsuV966uR+GSo1DKNMSQ21VYZRZYhSnldWb16CXy1WnyACFKwEgU21av/x9BPY/+rquB+nUxkn2dahid1EM6cJw2rX7gDpkR3/gAJLVmXNrLWfnxOrgqPwFIhYJWbbhfIA16vjxK9vvAQThyb/QdyJmIMVqWCVxa+yHqxYBUueKT1bS5cuVfJz/fXXq96d5s2bI9T7JMNvoR6lin6JyptUXtawnEif9FaJdMn8LJGjkIxt2LBBxSQ/k3tuuukm9VVeD5b0boWGFMuLQdoi87RE9GS4UnrLeKUGAQpWauSxWlqxbd5UfPOXV+A68eOE2Gp58NlT/GQn+GYOC0yrBRYNtnYQsbr7kpfgM2zVhUmb56g5Vv4APCJWhfI+Va9YCagG2Wno9y9tMWVkDy24JWoVYSQ9WFURrEiGCCvqwZJnfvjhh3jxxRfVXKvwIcQjR46oIUwZ2pRhu8quaARLhEd63eRPeYbFYlHVy/yoJ598UvVMSQ+WDAE+/vjjajJ76foPHjyIBx54QElau3btVPnyYti9e7caopw/fz46depUWVP4uUYEKFgaJSsZQv3syQfx7dt/hOvEsRoLJ8dmoKnTqibDW00TSFLZ2p3RGfNaPY5CM7PGWCXbg42giJVXiZW3OL6Hi0fTVpGrvj3b4JHRP4umWI3em4h9sGT1oKzgE1no27cv+vcvmS9YWe9URfeUnuTeuXNnNb/pk08+URPS5Ss0ybsywZK5TNOnT1cTxYcNG4bMzEwcPXpUrR6UlX2yOrGsFYilExWNYElZmQsl0jNo0CDFRS6ZZC+cZNXlG2+8oSbqhwSsdP3S0yULBMLbWl4MlTGo0ZeOD4+JAAUrJny1s/Bncx7Gt2+ug+tkYnZ7j5SqbFba2GFFXUsQsNph+qpntWOk8b1b/2asafqfcJm1e8m11RKErM73efLgLTyW0E1CI8lNQ5Gra9tg2n/qI1ehdsVzJ3dZQSiTumUIrkuXLmqOkYhMZYIl2yWMGDEChw6VnP8osiNDYeHbNMik9Pvvv19tSSD3y+q7r7/+Wg3xDR069FyvUCRyIVsorFq1SvVkiRDKxHJZWThw4EA4nc5IUl5u71FoiFCkSVY8vv766z+p78orr1SSJEOUMidLJr2L4MnqSWEQen5peZIeMOEj87RkEr8MJ4YuaUf47u2RMIiokbwp6QhQsJIuJXoEtGPhY9j/h98l7HDoaCg4TAPSqyVDiIZpwhJM7Oaokcb2XIsJeC/7pkhvT6n7rBYg4PfBHwiq1YDeohMIVGGLgXhDyamXjl/1bofJw/U9niRSyeIxOfF5e0Kr/6THSva1knlZsvKQFwlURoCCVRkhfl4ugS9+Oxe7/3cpPPmJOWy3KujrWQ00cVpRxwwiaFpg1OB+WlMufhYHHG2q0gxty1hNP3wBC3zFp+B1nYTPVb0rTysCV7+uE0N+eSnuvbPyOTvJngAZLnxt33psOfopvss/qPbHkv2uLsxqgWuadMNt7W7l8TjJnkTGl/IEKFgpn+LENnDvi8uxY/Hj8BUVJvZBUdZuNYD6NhON02xwBv2A2lOreocQh3f6E4prwfBgyUpAIOArVocw+1ynEAwk1/mSGWk2TBx6NYbcnJqTiGWfLJPHMUX5twRvJ4HEEqBgJZZvraj927dfw6bJI84uBKv+1WCVQZajDutZTTR0WpGOAAJWGyw+b2XFYvr8lK0Bxl+8Gh7TEVM9yVjYLvYa9MPjMxD0F8FTVNJTFfBXr8BGykZW2S+c1EfNu+JFAiRAAtVFgIJVXaRT/Dk/bPsEGycOU8fqeM6cStrW2gwg22qivkOGEQMIGiYsCViJuDOzKxZfOA2FKbIHVrodcHl8CARNmIECFBWIVOUhGEisqMbyIsnRN7JDuxx/c2XHJrFUxbIkQAIkEDUBClbUyFigPAJFR3OxafJIFOR+g+IfjmoBqo7VQF2LgXoOK5wIwG+xwmK1wXDHdsj1mw1vw9rGw+ExI1vllGywHNYgfP4A/EETQV8xvK4z8Lnz4fdU35FJsTBJT7PhoubZeGbq9WjakNtkxMKSZUmABKpGgIJVNW4sVQGBT5+YgIPvvV7j2zhEmySLAWRZDPVV125BuhGE3zBhWm1Rn4n4TMsp2Fin5FDYZL+cNgNBNeQXQBAWBH1F8LpEpgrUl3ym0yVH3/S+uiXm3n+dTmEzVhIggRQjQMFKsYQmS3P2rl2Bz+ZMQTBJNwGNlFOmxUCGxUCmDDdZAAdKpAsWK0zDgFHOGYkPtF+JXPuFkT6m2u6zmIAhPXX+IIKGBUG/C35PIXyeQgS8RfB7k2uxQrRgLBYTU0f1wJBfpuZk9mh58H4SIIGaI0DBqjn2Kf/kH7ZvxidT7oa3IA/u0ydTor1yKlmaxUCaCaSZBjJsFqQZgN0IqsNeZE6X37BiWMfXEajmVV0ymVsmoJsigYGA2oPKH5CIZVK6B0G/G153IQI+F/y+YgS8rho5oiYRL0J2lgOZ6XbMm9Cb860SAZh1kgAJRE2AghU1MhaIhkDA48an/z0RuRveTBnJKq/9dgOQTU/l7LKH2q+CVXaXt6YDpgUwZBNUm/oTQVGxgGgPDCVmJkwjfPVlyeGypc/nk+NGgpDhPPlMdUUBsqmqDOEFfQgGPAj4vPB53Wryuazqk809g/7knYgezbtU3r3ZWU70uaYlZtzTEzKxnRcJxIvAvHnzVFWyA334Vd6xN/F6LutJDQIUrNTIY9K34sD6F5RoySrDYCA5dlpPFDS/YcGs1rOVOJV1GYYFhkiXbIRqWGF1ZJU9NKdESqQqWCJlwQCCZ78Q8Gs3NyrevC1yFqXVxIx7rsVtfS6Od/WsjwRAweJLEAsBClYs9Fg2KgKFh7/DlkfH4sSX2+At0GM1WlQNPHtzZYJVlTpZ5qcEZDiwS7sczBzXC80b8dgSvh+JIUDBSgzX2lIrBau2ZDqJ2rl/3f9g6+wHVW9WKl4UrMRl1WY1YZqGOqj5jhsvSdyDaknN77zzDuSgYzlEOXTl5ORADmueMGECWrRogeLiYkydOvXcQchygPOoUaNw4403wm63n3eQshzuLENqIidt27bF1q1b1YHQzz33nHqElJXP5cDjDz/8UB2EvGDBAvVMueRQ6MmTJ6sye/fuVc+V7zds2ICnnnpK3fPAAw/glltuOXdodHi6ImmT3B8+zCdxjhw5Uj3vrrvuwvjx45Genq7aIAdih1/NmzfHokWLMHv2bOzYseMnn0lM8vOdO3eqsitXrlQxjhs3Dh999JE6qHrQoEG48847Vf28UpsABSu185u0rSv6/jC2TB8H2aA02Y7ZiRUaBStWgmWXl+0XelzWXK0SbNwgIzEPqWW1+nw+uFwuPProo0pwBgwYgKKiIrz66qtYv349nn32WTRu3PgcFZkHePToUSU8IiVjxoyB2+1WkjR48GAlTfv27cO0adOUDImgbdmyRX2/YsUKSPlwwfL7/ViyZAnef/999XnTpk2xa9cuFc/ixYvVocpSV8uWLZW0zJ8/H1Jm4sSJmDJlCq644orzMhZpm8qaR5Wbm4uxY8eq+nv16nVe3aXlMfyGdevW4eOPPz5PsOrVq3futtOnT+Ppp59GYWEhHn/8caSlpdWyN652NZeCVbvynXStzX3/DWydPRmegjz4CguSLr6qBETBqgq18ss0zE6D02HFlJE98IvureJbOWs710MVEixBkpeXp3pdhg8fjt69z9/PLVw0pEdHerhEzqQOEapQ743IRbh4iMyFC5Y8S6RGeo8uu+wyJR0iW1JGxKtOnTpYs2aNqm/16tXo2rWrkrS5c+eiSZMmKr6yrlCvW0VtKkuwyioXXr/I35NPPonf/OY3CBcnuUfiO3bsmOqdK80gvI7vv/8e99xzDx566CElpLxSlwAFK3Vzq1XLvlyxADufmaX+8jy7TE6r+MODpWDFJ3Uyz6rY5cX4wVfhvwac31MRn6ewlrKkojLRCJeTLl26KMESmZFeHxki83q9athPhsFeeukl7NmzB4888ogSt3DBys/PVz1UMlQYCATQr18/bNq0Cffddx/69++vkvPFF1+oXh/pvcrOzlY/K29uVCibkbQpWsGSv5t+//vfY/PmzefaFnqetEOGNXv27IkhQ4ZUKFjCZsaMGbj88suVlPJKXQIUrNTNrXYtKzqSi+2LpkN6tfxu2aNJz4uCFXve0pxW3NyrLe69oyua5vCom9iJll9DJDJSunRpOVm4cCGWLl0Kh8OB66+/XvXiSM+WDOfNnDlTDfFJb1PpctLTIz1CMhQpYiWyJcONMg9K5i7JJT1YX331lRK00M/iIVhlEalILGX4T2IT0QvveQoNc8pcMxHBBg0aULAS+cJqVDcFS6Nk1ZZQT3z+GbbNn4ZT//wHfMVF2jWbglX1lNXJsKNT2xxMHNoNXS5uVPWKWDJiAvEQLOmBevHFF9Vcq4yMH+fHHTlyRA01Sg+XDO+VFiwZChTJmjVrlurBmj59uhpmk/lX0lsV6u3p3LmzmhgeuqpbsGRe2qRJk9C9e3cMHToUhuzqe/bavXu3mrMl4tWpU8kJAhwijPj1S+kbKVgpnV69G3f0kw3Ysfhx5H+7X6ttHShY0b13FouBOhkOtGlRD2PuuAI/v/yC6Crg3VUmIKsHZSWgyEPfvn3PDctFM0QovTkiICJH0lM1bNgwZGZmnpsMX79+fTUhvawVh6VFSYRs9OjR6NOnjxKz48ePqyFFqfuqq66KSLCq2iapvLx2V7SxaFkyVZ5gcZJ7lV9VLQtSsLRMW+0K+vDGd/H5sieRd2AvvIXJv38WBSuy91OGAdPsVrRrWR+jbrsMva5sEVlB3hUXArLaTrYgkKE9mUclE8dFkCoSjdCDyxKOgoICrFq1SvVkieTIlgSysnDgwIFwOp2qaHg56dGSuUile6dkKE6ET1YqyiR3WVG4bNkytVpxxIgROHTokKrr7rvvPm+H9aq2SSbth9ctzw6fHxWLYIVv0yCrKoWHSGiISVySyUqSkgAFKynTwqDKIvD9lg/wxfL5OL5zK/yu4qSFRMGqODVZGXa1juGazs0wtF8n9OjSPGlzycBIgARIoKoEKFhVJcdyNUbg5D//gS9XPIWD7/6pxmKo6MEUrLLpyD5WeQVuDLjxEtz5b5egU5uGSZk/BkUCJEAC8SBAwYoHRdZRIwRcJ45h74srsO+VVWpX+GQ5foeC9dPXoUF2GkzDwJBfdsK/39ABsq8VLxIgARJIdQIUrFTPcC1p38H3/oy9LyzHDzu2wLRaa3T1IQULyM5yoMjlQ/cuzTDghg64oUfrWvImspkkQAIkUEKAgsU3IaUIFB4+iG/eXIf9r/wPPGdO1cik+NosWLI5aL0sJwbc2AE392rDg5hT6reLjSEBEoiGAAUrGlq8VysCx//xKb5+fS2+++sfEfT74XMVV8sB07VNsJx2Kxx2C37Zqw1+1bsdLm//49l1Wr0wDJYESIAE4kiAghVHmKwqeQkc27oJhza8hW/f/oMaPjRME+7TJxMScKoLlsiU1WIizWFFn2taod91bdGtU9OEsGSlJEACJKArAQqWrplj3FUmcOqfO3H4o/eQ+7c3cHLXDjjq1leyFQz4q1xneMFUFCxZAVhQ5MHFrerjpp9fhGuvbIGOF3EVYFxeGFZCAiSQkgQoWCmZVjYqUgKevNOQ/bWObvkQRz56D67j38NWpy58RcXwFpyJtJqf3JcKgpWRZoPXF0D9umnoecUFahPQHl2aoU6mo0pMWIgESIAEahsBClZtyzjbWyGB4mNH8MP2zWo14rFPN+HUns/hrCc9NUG4Th6PiJ5OgmW3WdQxNYFgAKfyXGjboh6u7txMDfl1vaQxGjf48Vy5iBrPm0iABEiABBQBChZfBBKogEDA68XJL7dDNjc9+cU2HN/5KQoOfg1rWgZMuwMBnxfevNMIytbkZ69kFCzTNJCVbofNaqqeqcJiLy66IFsdqNzxogbo2KYhLm2boz7nRQIkQAIkEDsBClbsDFlDLSSQ9/VenPlqD/K+2Yf8b/bj9L5dKDz0LTx5Z2BkZGF6zjRkptlQ7PHD7w9UCyHpjZLz/SymCZ8/gMIijxrSu6BxFi5uWR8tm9XFRc3rqkOVRa54kQAJkAAJJI4ABStxbFlzLSTgd7tQeCQXu/LScfREAbb/83scO1kE6UHa881JHDtZiMw0O4pcXrg9flgs0mMUhMhRWZd0jPkDAfj9QfWn3WqBw25VIpXutCEz3YbsLCcuaJyJ5o3qoFH9dPXVpGEmmuVkqu0TeJEACZAACVQ/AQpW9TPnE0ngHAEZqjuQe/q8uU4y5ChSZjENWK0W2G0mZL8pX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QEKlkbJYqgkQAIkQAIkQAJ6EKBg6ZEnRkkCJEACJEACJKARAQqWRsliqCRAAiRAAiRAAnoQoGDpkSdGSQIkQAIkQAIkoBEBCpZGyWKoJEACJEACJEACehCgYOmRJ0ZJAiRAAiRAAiSgEYH/B2TDNh1RF/ASAAAAAElFTkSuQmCC"/>
          <p:cNvSpPr>
            <a:spLocks noChangeAspect="1" noChangeArrowheads="1"/>
          </p:cNvSpPr>
          <p:nvPr/>
        </p:nvSpPr>
        <p:spPr bwMode="auto">
          <a:xfrm>
            <a:off x="9380538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sp>
        <p:nvSpPr>
          <p:cNvPr id="2" name="AutoShape 2" descr="data:image/png;base64,iVBORw0KGgoAAAANSUhEUgAAAlgAAAFzCAYAAADi5Xe0AAAgAElEQVR4Xu2dCZyNZfvHf2Y1i2UwZA0RyVpa/mVpVdkriYiICEnIvstOtlJIIYU2qSyhtCpviQhlGeswY2aM2fdz/p/r7j3eM2PGOWfO9jzP+T2fj8+ree7lur7X/Ta/rvt67ruE2Ww2gw8JkAAJkAAJkAAJkIDLCJSgwHIZSw5EAiRAAiRAAiRAAooABRYXAgmQAAmQAAmQAAm4mAAFlouBcjgSIAESIAESIAESoMDiGiABEiABEiABEiABFxOgwHIxUA5HAiRAAiRAAiRAAhRYXAMkQAIkQAIkQAIk4GICFFguBsrhSIAESIAESIAESIACi2uABEiABEiABEiABFxMgALLxUA5HAmQAAmQAAmQAAlQYHENkAAJkAAJkAAJkICLCVBguRgohyMBEiABEiABEiABCiyuARIgARIgARIgARJwMQEKLBcD5XAkQAIkQAIkQAIkQIHFNUACJEACJEACJEACLiZAgeVioByOBEiABEiABEiABCiwuAZIgARIgARIgARIwMUEKLBcDJTDkQAJkAAJkAAJkAAFFtcACZAACZAACZAACbiYAAWWi4FyOBIgARIgARIgARKgwOIaIAESIAESIAESIAEXE6DAcjFQDkcCJEACJEACJEACFFhcAyRAAiRAAiRAAiTgYgIUWC4GyuFIgARIgARIgARIgAKLa4AESIAESIAESIAEXEyAAsvFQDkcCZAACZAACZAACVBgcQ2QAAmQAAmQAAmQgIsJUGC5GCiHIwESIAESIAESIAEKLK4BEiABEiABEiABEnAxAQosFwPlcCRAAiRAAiRAAiRAgcU1QAIkQAIkQAIkQAIuJkCB5WKgHI4ESIAESIAESIAEKLC4BkiABEiABEiABEjAxQQosFwMlMORAAmQAAmQAAmQAAUW1wAJkAAJkAAJkAAJuJgABZaLgXI4EiABEiABEiABEqDA4hogARIgARIgARIgARcToMByMVAORwIkQAIkQAIkQAIUWAZcAyaTCd9//z2WLFmCb775Rnl47733ol+/fmjfvj2Cg4O96nVycjI2bdqEMmXKoHPnzk7ZYjabsXv3bkyZMgU//vgjmjVrhpUrV+L22293alx2JgESIAESIAFnCFBgOUNPg30zMjIwd+5cJTgKewYNGqTeh4WFec366dOnY9KkSVi3bh169OjhlB2JiYl49tlnsWXLFjVOo0aN8NFHH6F+/fpOjcvOJEACJEACJOAMAQosZ+hpsO+GDRvwwgsvoEGDBli0aBHuvPNOZGVlKTEzYsQIZfH777+PTp06ec16VwqshIQEJdKioqKwceNGNG3aFJLV8vPz85p/nJgESIAESIAEKLAMtAaSkpLUNuDXX3+NTz75BG3atLnqnYismTNnol69ekpcWTJYaWlpWLt2LdasWYO9e/firrvuwssvv4wnnnji6laiRRBNmzYNEydOVGP+888/ePrpp9XfRdhUqFBBCR2Z+9NPP8Uff/yhRJ08r7zyihJ9lr8vX778ql1NmjRR/cWugk/Brc5y5cqhZ8+eyr7IyEj8/PPPaNGiRb5uAwYMwMKFCxESEnL15ydOnEC3bt2wb9++fG1vvPFG5e/AgQPRunVrJcosgk38+Omnn9TWqmWeUqVK4dFHH8W4ceOUkCuMQ7Vq1TB79mysWLFCcZ4xYwbCw8MVA4vf4seDDz6IF198sch5xS7Z6pwwYYJqM2fOHNStW1fNKQJy//79ap7t27cjMDAQTz75pLKrZs2aqk1MTIxaC/Hx8Xjvvfdwyy23FOqbNZD09HTF9p133lE/Fj6PPPIIhg8fni8+xRm7YKbRMq+wuOeee/Dcc8/l274uuOZkjfbu3RvSXuIl/7Egf//111/VOk9JSVH2yrodOnToVQ6zZs1SXAo+d999t4rP888/r9YSHxIgARJwNQEKLFcT9eJ4FtETERGBDz74AFWqVLmuNSKuRo0ahWXLll3TTn55yy+xgIAAOCqwCptUfmk/88wz+YSGtCtKYImIWL9+vfplKr88rR/5xShiRYSTPQLLWjQVZpsIJxFEIsIKE1h///03unbtikOHDqnujz/+OFatWgXhXFBo/vDDD1fFpLRdsGABhg0bBhGnU6dOzTe9zPv222+je/fuuHz58lWBKsJOYtOlS5ervotokK1dqZ+T+joRG2fOnMk3nogyi5iSF99++60SpFJ3J6IzMzNTzSECqTBRK9vL1kLQMnjBcV05trUD4p+IOX9//2vWnKxn8cXyiNCfPHkyTp06dY14FrEu8WzVqpX6/4F1v4Lxl1jKWqLI8uK/uDg1CRiUAAWWgQJrybRI1kF+sZQvX/663n322Wcq83H//fergnjZVpQsz0svvYQjR46oQnTJtDgqsPr3768yNyVLlsTo0aPx1ltvqV/cItqCgoKujne9Giz5xSnC4+zZs3j99deV2JAsyPjx41Vmx/IL9sqVK9cVDdYALHwsWS4RHPPnz1eZPanjevPNN5GdnZ1P6EgGSx4RfMKmV69eyM3NVRnCxo0bXyOwRPTddNNNSoyJKBO7RVxKQb/luXjxohIH4odkxGTLtkSJEvnmFWEr88jPZYxatWrhww8/ROnSpVXWRWIjwkCElmSehItwthZi0l+YCyuZQ4SSMBVhZ0uAi7/ii8RN6ttkDcgcYo88xR3bIkhvuOEGZYOsEVkHIqTvu+++q3YVtuZkTmnbp08ftGvXTvkkIrcwrpIRe+ONN1Sm1lo4ingVDv/5z38g9Yh//vknduzYgYcffthA/yagKyRAAlogQIGlhSi4yAZHBJYIiTFjxqjMhrXQkV+s8jPJXonwGDt2rMMCSzIskj2Qx5JBsN66s6cG64svvlBbOAW3/OQXo3x5eNttt6lfsLKNeL2szPUElmwjimjq0KGDEktiqzyWrU7LFqFljMKyWwUzWJatzoMHDyphVLt27ULFriUrJtuSBbdYree9cOGCskfEpbRLTU1V9t56661KcFkyL5b55J/l57JdFhsbq/ht3rxZZQqFm2TRJGspMRCxa+uxbM0VjENxxy4osOQ/AiQTJ9lNydpZMmuFCSyx1cJNsrOF/UdEYfEoKLBENBe1/m3x4HsSIAESsJcABZa9pHTQzvLLR35p2cpQFPZLx+KiRRRZaq4czWBZC4TiCqyCNlhsK/gL2iKIitr2siWwLONJxkg+EJCMiCsEVmFCwtoWi1iz2G1dw2bNr2A7qamSbdGCgqdguzp16igxJbHr2LGjytSIkClsu+96S7tg1k9EaV5eXrHHLoyLxfY9e/aobJLURxUlsOzlKplP+Zq0YcOG12SwLFlJyxyW/5DQwf/FaSIJkICOCFBg6ShYtky9XpG7/FKUeiDZHhIBIVszzmSw7M3AFFdgeSqDVVQGypq1ZMk+//xzVQMlHwLIY8nSxcXFqeyLiBfLtqG8t2TG5Jd5wS1CeV9QEFWvXv1qgbn1lpUluyN9JDMl24tS1C1C6XoZLNlKlG3PY8eOKeG4c+dOFW+pt5PtOMtWn601VZjAshSsF2fs6wks6w8LirLLlsCyN4Ml4xcl4mwx4XsSIAESsIcABZY9lHTUxiJo5Bew9TEN8mWffJEmv7DlF77U8UihtnxpZqsGy/IllhSBy/ahiLR58+apLIalSL2oDMz1BJYIPqkZkl/2Uths/Rw+fBhPPfUUpMbKVTVY27ZtQ9u2bfNlf+wRWJajL6yL7aU4XbJI8nWmbLlJDZt8rSZ/RJBZas8stWIF/SsosG6++earW7NSPyRiTkSS+C5jWmqK5JBWqQPbtWuXeidiSWrJLDVYsrUr9W+nT59WX3laPniQ+cVeiyiSLVF7nsIEVsGPKRwZW75+FLust04L23otjsCyrm2zrsGS//AYPHiwyupaZwcpsOxZAWxDAiRQXAIUWMUlp9F+UsciWx7yp7DH+qBRyb5IQbvUvRR8rL8ilNPg5Wurgl/zSZ/iCCwRafK1mDwi1izbQtY2SMZt8eLF6sDUor4irFSp0jWZoMKOe7DUMX333XdqCmEg4k6yeLYElvzStggaKSqXLSeprRKxaSnaP3r0qCq8tmS3LH5cbzuuoMASu63rmqxZSD2VHKMhxzXII0cziLC63leEhdUqWb4+lHGWLl2qBJz1U9RXhNZtRKDIFrQU8FvXQdkaW2IoIkfq5uSxLlK3R2AV/BrQ8iGHZNMKHsFh/RWhxExYFbbWKLA0+i8xmkUCBiFAgWWQQFq7UdRVObJlZH0GlvSx5xwsy1dzItqio6PVGFIwLaexy3O9Iu3CMlgieCSbJltq8uWifFJfWEbF1jlYMndhQqVgSK2PWWjZsqXKDkmdjzy2BJZsrcmWnGTT5Je1sJAtQXmst+gkYyR8JFMoT8FzqQraVJTdInpFWMqHB3J0g3xlKFt7cgWQZVuv4DlYch6UnP8kX/zJVqM8lsyT9VeMYrsISxlPmEv20nqr0F6BJeNLHZgjY1u2UiXzJqftS32frCOZ3xmBdfz48SLPwRJOkmWVP8JI/mPi1VdfvXoGHAWWAf/lR5dIQEMEKLA0FAyaQgIkQAIkQAIkYAwCFFjGiCO9IAESIAESIAES0BABCiwNBYOmkAAJkAAJkAAJGIMABZYx4kgvSIAESIAESIAENESAAktDwaApJEACJEACJEACxiBAgWWMONILEiABEiABEiABDRGgwNJQMGgKCZAACZAACZCAMQhQYBkjjvSCBEiABEiABEhAQwQosDQUDJpCAiRAAiRAAiRgDAIUWMaII70gARIgARIgARLQEAEKLA0Fg6aQAAmQAAmQAAkYgwAFljHiSC9IgARIgARIgAQ0RIACS0PBoCkkQAIkQAIkQALGIECBZYw40gsSIAESIAESIAENEaDA0lAwaAoJkAAJkAAJkIAxCFBgGSOO9IIESIAESIAESEBDBCiwNBQMmkICJEACJEACJGAMAhRYxogjvSABEiABEiABEtAQAQosDQWDppAACZAACZAACRiDAAWWMeJIL0iABEiABEiABDREgAJLQ8GgKSRAAiRAAiRAAsYgQIFljDjSCxIgAR8h8OuRZHzxczwOnEjFpSs5yuuKZQPRtE44Ot5bAXc3KO0jJOgmCWibAAWWtuND63ROwJyVCZhMgL8/SgQGwpSWgrzkKzClJMGUlgxTWirMGakwZaTBnJkBc3YWwh9+AgeTI3D4dBqCg/wQGuSHkJJ+CCvp/98/fggL+ffvoSX9kZ1jQm6eWZEKDvRDYEAJnVOj+UURWPHVBaz48uJ1Ab3QoQpeaF+ZEF1EYO7cuahVqxaeeuopF43IYXyFAAWWr0SafrqPgNmshFGJoGDkJSUg5/xp5Jw5hqwTfyE3+gxyY6ORG3cReVfi7bKh6pubsTb6Jqz48oJd7SNKBaBi2SBUKheEKuWDULtKSdSuHIIaFYMRUSoQmdkmBPiXoPCyi6Z2G0nmasji43YZ+MbLdZnJsouU7UYUWLYZsUXhBCiwuDJIwBECJhPM2ZlAQCByok8j6+gBZPz+HbKPH0b2qb9hzv13y8aZx1GBdb25RFjdVCUEdaqGoFndcDSsFYYbK5VEnsmMoAA/+Pk5Yyn7epLAuJVR2PF7ol1TtmkegZn9a1/Tdvv27Rg3bhySkpLUu8jISHTs2BGDBg1C2bJlsXfvXmzYsAEzZ87E0qVLsXr1agwePBgDBw7EDz/8gH79+qFy5coYMWKE6peWloZRo0Zh586daryAgAA0atQIQ4cORcuWLVGiRP5sqrVYsfy9S5cu+Pjjj/H7779j6tSpCAkJwbZt23Do0CE1tvXz+uuv480337xqe8+ePdG3b1/k5eVhwoQJeO6559CsWTPExsbitddew+TJk7FixQq0bdsWTZs2RUJCAqZNm4YpU6bg2LFjV3395ptvkJGRgXr16mHixIlISUmB2Ne8eXP1v8uXL79qhozzzjvvICIiwq5YsJHvEqDA8t3Y03M7CJhzc4G8XCWqMo/8gbTvtyDzr9+QfeKwHb2L18SVAqsoC+pWC0Gj2uG4r0kZ3ForDCWD/JTgKvD7sHgOsJdbCLQdffBqzZWtCaQma+ucxtc0M5lMiIqKwtq1azF27FiYzWYsWbIEpUuXViLLWmCJ0Ll48aISZJMmTVLbZPJcuXJFiZd7770XnTt3VmPMnz8frVu3xp133okDBw5gwYIFmDVrFqpXr57PhsIElmy9paenY/z48Xj44YeVGBKR5+/vf91tORFRIgTvuOMOiNDav38/vvzyS4wZMwZnz55VfomdW7duRXBwMB5//HGcOHFC2SX2Wgus5ORkzJs3T9kq4jExMRFvv/226i9sLI/8XASa8KDAsrUK+Z4Ci2uABKwImCVDlZqEEsEhyDz0H6R++zky9v2InHNRHuPkCYFV0BnZTrzrltJ45M5yuLVmGExms6rn4qMdAs0H7HPImN+X315oexEZFoElIurIkSNYt26dytwcPHjwalZH3klWRwRJr169UKdOnavjSR/JDM2YMQNhYWEqyyMC66677lLZJBEmjz76qPpn66cogZWZmalE2Y8//oiFCxeqsbt163ZN/4IOiZj78MMPVearZMmSeO+991QGS0Tgr7/+qjJgIhrl78OHD1cCyyK8jh49etVX6bts2TLceOONaN++vRJ84lufPn3y+X3u3DnMnj1bvZOMHx8SuB4BCiyuDxIA/i0yz0hD6jebkfbDFiWqvPV4Q2AV9PWO+qXQ/v/K496GZRAS7Eex5a3FYDWvuwRWQcFl7WpRAqtgJsdaYEn/gv9sGbOoeqYdO3aobJRkyfbt24d27dopwRcaGlqkQJMXBW2XLUARWzVq1FDbmuHh4arNBx98oDJbIpAs4rKgmJSf33PPPUpQFea3ZOref/99Jb4GDBhwzfanBpYITdAYAQosjQWE5niOgDkzHabMdKTu+hwp2zYg6+h+z01+nZm0ILCszWtQMwwd7ymPB2+L+PerxmBmtryxUFyxRViYKCmOwLpeBqs4AkuEV4MGDdCiRQu88soramtQtgoLPgUFWmG2S8ZKtvxku1EeyWZJFk62RP/55x+ImJNtT6n5stSbydapZM6GDBmiMlOFCay///5bbS3KWFK7xocEbBGgwLJFiO8NRUC+9pMn7YetSP7sXWQc2KM5/7QmsKwB3VY3HE+2jsT9zSJgMplV7RYfzxBwRZG7CI/Tp08rYSEZItkGdFRgWddgPfbYY2pLUISPCCLLlqAjGaysrCxlS9euXVVRudRSiYhZvHixKqi3fuwRWGLPmjVrVJF93bp1kZOTo4SR2CdboR06dECrVq3y1ZvFx8dj48aNePnllxEYGFiowJJC/Li4OFWrxocE7CFAgWUPJbbRPQFzTjZyok/hyvuLkbL9I8D877lRWny0LLCsebW7uzx6PFxJHQdBoeX+leTsMQ0iPKS26a233sKwYcNUfZF85VeUwLJ8PVe1alW8++67anut4FeE8jMRHCLUFi1adLWo3RGBVbDeSbbi5Ks9ETOSaZJid8tTlMCS7cCXXnpJFdhbHilqnz59uvpiUvrJF5QjR45E79691ZjWBf0i6qRv9+7dlY/yd4vfltozEVjy8Dws9691o8xAgWWUSNKPwgmYTEj7aTsS352LrGOHdEFJLwLLArNe9VA881BFPHZnOZjMUGdu8XEPgRVfXbR5PtoLHSrjhfZV3GOAk6N6+kwpKW63ZK8k21YwI+akO+xOAtclQIHFBWI4AmY5ViEzA8mb3kPimtfV6el6evQmsCxs5XT5bvdXVFmtQP8Sqjiej+sJ6PmqHE8LLNfT54gkYD8BCiz7WbGlxgmY8/JgSr6MxPcWIOmTlRq3tmjz9CqwrD3q3KIC5MqWUiH+FFq6XYk0nARIwBkCFFjO0GNfTRBQwiopAZdXzkby5jWasMkZI4wgsCz+S53WoM5VUDo0gELLmUXBviRAArojQIGlu5DRYAsB2Qo0paYgceUsJH22yjBgjCSwLEHpdG8FDO5cRV1OzYJ4wyxVOkICJHAdAhRYXB66JGDOykTie/ORuHahLu2/ntFGFFgWf3u2qYQXO1bhwaWGW7V0iARIoCABCiyuCV0RkKxV6tefIH7hGN0Vr9sL2sgCSxiEh/hjeNfqaHtXOX5xaO+iYDsSIAHdEaDA0l3IfNNgOSA0+/Q/iJs5VDfHLRQ3UkYXWBYucrzDuJ41cFOVEG4bFnexsB8JkIBmCVBgaTY0NMxCwJSehvjXRyNl63qfgOIrAssSTCmEH929uqrP4kMCJEACRiFAgWWUSBrQDznLKm3PDsTNeEldxuwrj68JLImr3G84+bmaaNGwjLrvkI97CMhp5nI6upxuLo/cqdexY0d1GrvcwWd9uvnhw4fRo0cP1K9fHwsWLFCXIFvOsWrWrJm6t698+fLqZ3J3X9++fREdHY2GDRtixIgR6qoaOSneMuaECRPUoZ+7d+9WFzs/8MADkFPbf/vtN0yZMkVd4SMnqcuJ7GXKlIGcnC73BcrlzXJS/LZt23Do0CGMGjXKPXA4Kgm4mAAFlouBcjjXEMi7koBLM4Yg/ecdrhlQR6P4osCyhKdlozKY1LsmIkoF6Chi+jFVLjWOiorC2rVr1eXHInCWLFmC0qVLK5FlLbBE1Mj7nTt34o8//sDo0aMxb9481KpVC0FBQbj77ruxZcsW+Pn54bnnnrsKITY2FrNnz0avXr0gQswypog1ua5HxpWrd2bMmIGYmBhMmzYNkyZNUtfsrF+/HgkJCepOQLmjcPz48erSZrlHUO5PlCtueFWNftabr1tKgeXrK0Bj/puzM5G+ZxdiJ/WDOTdHY9Z5xhxfFlhCWK7amd63Flo0LoMQZrNcvugK3j145MgRdQmyXLh88OBBJWQkwyRCSB5r0bV06VIlsCwiR959//3312SVJEsl9/sNHz78GtGWmJh4VVR99913KptmEWgizkRsieiSLJZkzn788UcsXLhQ3aPYrVu3qxdKuxwMByQBFxOgwHIxUA5XfAJy9MKl14Yg9ZtNxR/EAD19XWBZQtimeYTKZvHcLNcu6oICq6jLni2zFkdgSR/Z4pMslVycbC3arAXWypUr8wk2eScXMkt2TTJtIvRE0O3btw/t2rVTIjA0NNS1QDgaCbiJAAWWm8ByWPsJiLDKjvobMWOfRe6lC/Z3NGhLCqz/BbZiRBBm9auFOtVCEMYieJeseHsFlmznyVaiZK1at26txM7mzZuVDZJJkkfqoo4ePaoyVdaPtSg7f/48Vq9erbb7RBydO3dObSGK+JLtx7S0tEIzWGvWrEGDBg3QokULvPLKKyprJluFfEhALwQosPQSKYPaac7KQNLHK5GwbKpBPXTcLQqsa5kN7lwVzzxUkQeUOr6c8vVITk5WxeSSUZJskGwDFpXB2rp1K44dO6YKz6WQXYrjz549C8k6TZ48GWFhYao4XYrkW7VqVaTAstRSSU1W8+bN8emnn+LkyZNqW/HUqVOYNWsWpAC+Ro0aKuslP5MaLBm7a9euqo9sN0q7xYsXo3Llyk5SYHcS8AwBCizPcOYshRCQzFXs5P5I+2Er+VgRoMAqfDnc17QsZvarhaBAfmVYnP/DSEZK6pjeeustDBs2DH369FFf+RUmsNLT01WGacCAAUrQiLjp0qWL+qJQhJdkoKSNfPEnwkmKz4vKYImIO378uPoaUL4YfPTRR1WdlXyBWNRXhFJEL/OLjfL1orRbvnw54uLilNArOF9xeLAPCbibAAWWuwlz/GsJmM3IOX8KF0c+jZxzUSRUgAAFVtFLokbFYCwdWhdVI4O5bkiABEhA0wQosDQdHuMZJ+dZZe7fg4sj/63h4HMtAQos26ti2bC6aFa3FAIDSthuzBYkQAIk4AUCFFhegO6rU5rSU5G86T0kvDnFVxHY5TcFll2YMKpbdXS6twIPJrUPF1uRAAl4mAAFloeB++p0cpdg/KKxSP58ja8isNtvCiy7UeGJVpF49enqzGTZj4wtSYAEPESAAstDoH16GpMJMeN6s5jdzkVAgWUnqP82k+L3eQNvQgnuFjoGjq1JgATcSoACy614Obg5Mx0Xhz+NjAN7CMNOAhRYdoKyanZb3XAsGVqXh5I6jo49SIAE3ESAAstNYDksYEpOxIWhjyPr2CHicIAABZYDsKya1qseiuUjbkZ4SP4jA4o3GnuRAAmQgHMEKLCc48feRRDIuxyH6EHtkXP2BBk5SIACy0FgVs1r3lASq0bVQ5kwXhZdfIrsSQIk4AoCFFiuoMgx8hHIi49B9IvtkBN9mmSKQYACqxjQrLpUiwzG6jH1UTacIss5kuxNAiTgDAEKLGfose81BHLjY3HhxbYUV06sDQosJ+D9t6uIrDVj6xsyk5W+91ukbPkQmX/uRW7cv3d3BkRWQckmd6FUu2cQetcDzgPkCCRAAk4ToMByGiEHsBDIS7qM6AGPcVvQySVBgeUkwP92l+1CyWQZqSbr8qo5SFw197qAyj0/GhHPj3INRB8eRa4QkiuC5s+fj4iICB8mQdeLS4ACq7jk2C8fAVNGOi4MbIus4yxod3ZpUGA5S/B//aXwXWqySgbp//5CyVxdfOUpu+BUXvgxM1l2kSq6EQWWkwDZHRRYXATOEzCZED2kIzIP/OL8WBwBFFiuXQRyhMPyEfV0f05W7KR+SN21yS444Q89jkrT3rmm7fbt29VlyUlJSepdZGQkOnbsiEGDBqFs2bLYu3cvNmzYgJkzZ2Lp0qVYvXo1Bg8ejIEDB+KHH35Av3791OXPI0aMUP3S0tIwatQo7Ny5U40XEBCARo0aYejQoWjZsqW6TNryJCcnY8KECeqdjDFlyhR1mXTVqlVVpkgujU5ISLg6v1wSbXlOnTqFvn374uzZs2qO5s2bY+TIkWjWrBl2796Nb7/9FhMnToRcEi02h4WF4dZbb8Unn3yCsWPHIjAwUI0rlx2yP48AACAASURBVEQ/9dRTmDt3LmrVqoVOnTqpv8tF1gcOHFB/v/fee5VtiYmJas7o6Oirdsgl19KfDwnYQ4ACyx5KbFMkATmhXf7Fn/bDVlJyEQEKLBeBtBpGDiOd1b+2rk98P9Op0dWaK1uEpCbrxs3XZpNNJhOioqKwdu1aJTzMZjOWLFmC0qVLK5FlLbBE4Fy8eFEJskmTJilBIs+VK1fw2muvKSHSuXNnNYZso7Vu3Rp33nmnEioLFixQoql69epXTc3IyLgqpMqXL6/GFMEVHBysRJr8KUpgWfubl5enBJ0IqcWLF6vtOxE+HTp0UIJLRJKIPLFFhKIILxGPFlFlLbDk7yIcP/30U9SpUwf9+/fHpk2blLgSHtbPxx9/rP6RAsvW6uN7CwEKLK6FYhMwpSYjYdkUXn9TbIKFd6TAcjHQ/w4n1+qMeKqabu8uPHlPeYfA3LQnodD2svVlEVgioo4cOYJ169YpIXLw4MF8GSRrUSQCxPJInxUrVmDGjBkqWyTiRQTWXXfdBRFAIsAeffRR9c+WR8aS9s8++yxiYmLUnCLEpP20adOU4Dp27FihGayCjuTk5Kgsk2TRZA7JbEm2qnfv3kpUiVCqUaOGEnSShRJxaBFejz32WD6xJYJx8uTJKisnfY4fP441a9Zg/PjxsM6iLVu2TGXeHn/8cYfiwMa+S4ACy3dj75TneVcS1MXNl1fOcmocdr6WAAWW+1aFXBD9eMtIXWay3CWwCgoua/pFCSzJ8FhEkWSQrAWW9C/4z/Iziyj6+eef0bhxY7Xt2KBBA8j8kkUTUSaZtMKewuqhCs7xxRdfQLJML730Eu644w61PSmZtfvuu09tKVq3t85mydalCCrZ/hRBVRgPyeSJCJOMm4gwPiRgDwEKLHsosU0+AqaMNKT/sguxE/qSjBsIUGC5AarVkMuG1cWdtxT+i9y9Mzs3uiu2CMWCggKiOALrehmsogSW/Fy29aRuS7bfLPVZskX3/fffq61IqZEqrsASMShCqVu3bmpLUB7Z7pNHsmnTp09Hz549laizFljiy3fffXd1S7AgD8mwzZkzB3Xr1uX2oHNL2Od6U2D5XMiddzj71D841+Me5wfiCIUSoMBy/8LYPKMhqlYIdv9ELpzBFUXukq05ffq02oaTLcGiMjYWswvLYFnXYMl2mwgQESxt27a9uiVYWAZLxjx58qSa99VXX0WTJk2ULZIZGjJkSL7txILY7MlgSR/Z3vvxxx/VVqGINakHkwL4u+++W2W3ZIsyNDQ0n8Datm2bmk58KUyASrZO6tVky9C6psyFoeVQBiVAgWXQwLrLLXNWBs492wo556PcNYXPj0uB5f4lUKNiMDZMaoCgQP0c3+DYMQ2fIPSu+/OBFCEkdVNvvfUWhg0bhj59+qgsUlEZLBFJy5cvV1/5vfvuuzh37tw1XxHKzyQbJUJt0aJFVwVIUQJLDPr9999VNumvv/5Cw4YNVe1TwS8OHRFYUn81ZsyYq13kK8MPPvhAfUX4008/KWFUu3ZtVZsl/yuPJYMlXw9KHdhDDz2ErKwsPPPMM+q91HZJe/Gr4Hao+1cnZzAKAQoso0TSA36YMzMQO+UFfjHoZtYUWG4G/N/h5cvCGf1qIVhHIuvyqrlIXDXnuoB40CiQnp6OqVOnKgEpXxdKTZYc4cCHBDxJgALLk7R1PJcpLQVJH63A5ZUzdeyFPkynwPJcnAZ3roqu90cirGThtT+es8T+mdL37kbKlg94VY79yNiSBLxCgALLK9j1N2nmwV8RPbCd/gzXocUUWJ4N2qpX66FJnXDPTsrZSIAEDE+AAsvwIXbeQflq8Fz3u5F76d+LZfm4lwAFlnv5Fhy9YkQQPpt2qyGu0/EsOc5GAiRwPQIUWFwf1yVgSk9F3KxhSP3Gvis6iNN5AhRYzjN0dIQ2zSMwsXdNhBjgzkJHfWd7EiAB9xCgwHIPV0OMas7LRdquTYidOtAQ/ujFCQos70RKrtJ5uHmEdybnrCRAAoYjQIFluJC6zqG8y3E407kRzLk5rhuUI9kkQIFlE5FbGgT4l8C2OY0RUSrALeNzUBIgAd8iQIHlW/G221upu5KDDdN/3mF3HzZ0DQEKLNdwLM4oLRuVwewXauv2vsLi+Mw+JEAC7iFAgeUerroe1ZydpWquLk0frGs/9Go8BZZ3Izfnhdp48HZuFXo3CpydBPRPgAJL/zF0uQemlCS1NShZLD6eJ0CB5Xnm1jOGBvth+9zGCNXR2Vj2Etu+fbu68y8pKUl1iYyMVKeWy2nscn/f3r171TU6cor54cOH0aNHD9SvX1+ddl6nTp2rJ6A3a9ZMXW9Tvnx59TO5Uqdv376Ijo6+5nR2y5hyUbJcvrx79241/gMPPACz2YzffvsNU6ZMUdfmdO/eXV3WXKZMGXW1jZz6LgeGyonqcqXNoUOHMGrUKHvdZTsS8CoBCiyv4tfe5KbkRMQvHo+UbRu1Z5yPWESB5f1At7u7PMb2qGG4oxtMJhOioqKwdu1adb+eCJwlS5agdOnSSmRZCywRNfJ+586d+OOPPzB69GjMmzcPtWrVUqeiy/1+W7ZsgZ+fH5577rmrQYuNjcXs2bPRq1cviBCzjCliTa7rkXHl6h25FzAmJgbTpk3DpEmT1DU769evR0JCAl5++WV1dY1cc/Pwww+rew5F+Mn9gk899ZT3FwgtIAE7CFBg2QHJl5pk/vkLol9s70sua85XCixthGTN2Pq4tWaYNoxxoRUF7x48cuQI1q1bpy5hPnjw4NUMlggheaxF19KlS5XAsogceff9999fk1WSLNX+/fsxfPjwa0Sb9d1+3333ncqmWQSaiDMRWyK6JIslmTO5vHnhwoXqHsVu3bpd91JoF2LiUCTgNAEKLKcRGmcAc042ovu3QdaxQ8ZxSoeeUGBpI2j1qodCRJZ8XWikp6DAKuqyZ4vPxRFY0ke2+CRLdeDAgXyizVpgrVy5Mp9gk3cjR45U2TXJtMlWogi6ffv2oV27dkoEhoaGGikc9MXABCiwDBxcR1wz52Qh+Yt1iF/A+gZHuLmjLQWWO6gWb8xJvWui4z3li9dZo73sFViynSdbiZK1at26tRI7mzdvVl5JJkkeqYs6evSoylRZP9ai7Pz581i9erXa7hNxdO7cObWFKOJLth/T0tIKzWCtWbMGDRo0QIsWLfDKK6+orJlsFfIhAb0QoMDSS6TcbKc5MwOnO9wCudSZj3cJUGB5l7/17OEh/vh6XmMEB/ppxygnLElOTlbF5FLPJNkg2QYsKoO1detWHDt2TBWeSyG7FMefPXsWknWaPHkywsLCVHG6FMm3atWqSIFlqaWSmqzmzZvj008/xcmTJ9W24qlTpzBr1ixIAXyNGjVU1kt+JjVYMnbXrl1VH9lulHaLFy9G5cqVnSDAriTgOQIUWJ5jrdmZTKlJSHxvPq6sX6ZZG33JMAosbUW7Z5tKGNihiu4L3iUjJXVMb731FoYNG4Y+ffqgRIkShQqs9PR0lWEaMGCAEjQibrp06aK+KBThJRkoaSNf/IlwkuLzojJYIuKOHz+uvgaULwYfffRRVWclXyAW9RWhFNHL/GKjfL0o7ZYvX464uDgl9ArOp60VQ2tI4F8CFFhcCciNj8GZjreShEYIUGBpJBBWZuyY1xjlSgdqzzBaRAIkoFkCFFiaDY1nDFPHMrwxGSlffeCZCTmLTQIUWDYRebxBp3srYOTT1RESbIytQo8D5IQk4IMEKLB8MOjWLudePIczTzb1cQracp8CS1vxsFizZXYjVIoI0qZxtIoESEBzBCiwNBcSzxlkSk9VXw3yUFHPMbdnJgoseyh5vo0cPjrmmRrMYnkePWckAV0SoMDSZdhcY3Ru3EWc6dTQNYNxFJcRoMByGUqXD7R1TmNULMtaLJeD5YAkYEACFFgGDKo9Lpkz0xG/aBySv3jfnuZs40ECFFgehO3gVJ1bVMCIrqzFchAbm5OATxKgwPLJsAOmlCs49chNPuq9tt2mwNJ2fL5d2BSlQ/MfS6Bti2kdCZCANwhQYHmDupfnNGdnIfHduUhcu8jLlnD6wghQYGl7XTzftjL6t69suCt0tE2d1pGA/ghQYOkvZs5bbMpT2Sue2u48SneMQIHlDqquGzMsxB+7X28CPz9j3VHoOkIciQRIQAhQYPngOkjZsh6XZgzxQc/14TIFlvbjNLVPTchXhXxIgARIoCgCFFg+tjZMmem4MKAtso4f8jHP9eMuBZb2Y1WveihWjaqn++tztE+aFpKAfglQYOk3dsWyPOvvP3G+7wPF6stOniFAgeUZzs7O8uHEBri5Woizw7A/CZCAQQlQYBk0sIW5pa7FWTyeB4tqPOYUWBoP0H/Nky3CsT1qMIulj3DRShLwOAEKLI8j996E5qwMRN1fzXsGcGa7CFBg2YVJE432vHkbggJY7K6JYNAIEtAYAQosjQXEXeaY8/KQ8tU6xM0Z7q4pOK6LCFBguQikB4aZ0a8WHrmjnAdm4hQkQAJ6I0CBpbeIFdNeU0oSLo7ugcwDvxRzBHbzFAEKLE+Rdn6e2+qGY9FLdREa7Of8YByBBEjAUAQosAwVzqKdyUuIxekODXzEW327SYGlr/jtnN8EEaUC9GU0rSUBEnA7AQostyPWwASmPFxZvwwJb07RgDE0wRYBCixbhLT1fswzNdCldaS2jKI1JEACXidAgeX1ELjfADmx/cLQx5F1dL/7J+MMThOgwHIaoUcHaFAzDCtH3ozgQG4TehQ8JyMBjROgwNJ4gFxhXt7lSzjd/hZXDMUxPECAAssDkF08xa4FTVA2nNuELsbK4UhA1wQosHQdPvuMT968hl8P2odKE60osDQRBoeM4NU5DuFiYxLwCQIUWAYPs1yNE/NqD2Ts+8HgnhrHPQos/cXyjvqlsGhIHW4T6i90tJgE3EaAAsttaLUxsDknG1GtK2vDGFphFwEKLLswaa7RL2/ehkAeOqq5uNAgEvAWAQosb5H30LyZf/6C6Bfbe2g2TuMKAhRYrqDo+THeebUemtYJ9/zEnJEESECTBCiwNBkWFxllNiN+/igkbXrXRQNyGE8QoMDyBGXXz/FU60iM6l4DJXhzjuvhckQS0CEBCiwdBs1ek81ZmTjXqyVyzkXZ24XtNECAAksDQSiGCTUqBmP9pAaswyoGO3YhASMSoMAyYlT/61Ne0mWcfqyugT00pmsUWPqN6zevN0GZMB7XoN8I0nIScB0BCizXsdTcSGk/bkXM6Gc1ZxcNuj4BCiz9rpAlL9XBPQ3L6NcBWk4CJOAyAhRYLkOprYFMqclIWDYFyZ+v0ZZhtMYmAQosm4g02+CJVpEY070G/Hiou2ZjRMNIwFMEKLA8RdrD85iSryB6SEdknzjs4Zk5nbMEKLCcJei9/nWrheC90fVRMogKy3tR4MwkoA0CFFjaiIPLrTBnZyLqvqouH5cDup8ABZb7GbtzBp6H5U66HJsE9EOAAks/sXLIUrnY+fzzDznUh421QYACSxtxKK4VGyY1QJ2qIcXtzn4kQAIGIUCBZZBA5nPDbMaVjW8jYcmEYntX/qXpKN35OSRtWIbLK2ch4vlRKNt1APxKlYV8nXjlg6W4sm7JNeOXe2E8yvYYghKBQeqdKT0V8fNfRdY/f6LS1BUIqt0AOeejEL94PNJ/2YXSHXuhbK+XcXnFLKTu+KTY9hqpIwWWvqM54dkb0blFBX07QetJgAScJkCB5TRC7Q1gSrmC+EXjkLJtY7GMC/2/hxA5djH8y5RTIirzr98QOep1ZPz+PRLfW4DI8UsQWLkGYif2Q+bh3/PNUXHCmwhp3gqxk1+AnCJvecr1H4tSbbvj8tuvKbEmdyPGzRmOKsu+hBTkx4zqUSxbjdiJAkvfUW13d3mIyOK1OfqOI60nAWcJUGA5S1CD/U0pSbgwpBOyjh8qlnWVF32CoJr14FeqDJI2vKUyWNZP+UGTVOZJibjtH+V7V+WNzUqYnXu2Zb6fi2Ar2fAOnOtxD6os2aTepf24DWW7D0LCsmlI3fVZsWw1YicKLH1HtV71UMi1OSHBLHTXdyRpPQk4R4ACyzl+2uxtNqsLns25OQ7bV/bZYSjzRF+k/7oL4Q8/iaSNb+cTWCVvbY4KI+bAr3QELkmWyiqDFVjjJlSevxH+ERVQomQIkJODtO+/Qty8kSjb46X8Gaw/fkLQjXWRGx+D2InPO2ynkTtQYOk7ugH+JSCF7rwyR99xpPUk4CwBCixnCWqwf15CLE53aOCwZUG16uGGmWuQeXgfcmPPo8zTA/MJrFKPdkX5oa+pzFbaD1sRN+MlVWNlecJaPKq2FrOjjiJu1jCU6z8GYfd1wJUP31AZqoqT30ZwnYaqBkuEV9iDjyNj77dKeMlvo5RtG9S2oa8/FFj6XwE75jVGudKB+neEHpAACRSbAAVWsdFpt2PmwV8RPbCdwwZWEgFUvylixvVG+ENPXCOwLANKNiqi93CkbF2vtgmLekLuvA+VJi5D1skjuDisy9VmfqHhqLL0c+REn0LQTQ2QHfU38i5fQui9j+DS9MH5arccdsIAHSiw9B9E2SJsWidc/47QAxIggWIToMAqNjrtdkz+fDXi5o5w2MDqH+yBZLGsH3NOtip0t67DCrm9JSpOegvZp/7OJ5wKTmgRWBn79yB2Ur+rryN6DUOp9j2R+O5cRPQbjdSvP0HOuZMo9+IkXH5r2jV1XQ47ovMOFFg6DyCAcT1r4ImWkfp3hB6QAAkUmwAFVrHRabOjCKKENyYh6eOVThkoX/1ZtgizzxxHhZdnIH3Pjn+PbHhuBMIf6YrkT1eqAnXLE96mCyq8NB0pOz9F8ifvoNzA8Qi9+yHVJ+njFaqZ1GlVmr4K2ccPI/710ai68mtmsApEigLLqaWric7dHqiIl5+sxi8JNRENGkEC3iFAgeUd7m6b1ZSWgktTByLtp+1OzWEtsEQgicAq1babOgfLnJmBlB2fqHO2wlq1VXVZyZveU0LKup0cF5GydYM688ryyLjhDz6OS9MHqQL5ci+MU0KuhH8Akr9ch/gFo5yy2widKbD0H8VWTcpiWp+aCA/x178z9IAESKBYBCiwioVNu51EYF0Y1KHYRzRo1zPfsYwCS/+xlqMa3h5xM0pRYOk/mPSABIpJgAKrmOC02s2cnYUznRsh70qCVk2kXTYIUGDpf4lElArAlzMb8dJn/YeSHpBAsQlQYBUbnUY7mkw42YLFtRqNjl1mUWDZhUnzjf7z9u3wK6F5M2kgCZCAmwhQYLkJrLeGlWtnTrWp5a3pOa8LCFBguQCiBob4blFT1mBpIA40gQS8RYACy1vk3TRvbsw5nHmiqZtG57CeIECB5QnK7p9jy+xGqBTx76XnfEiABHyPAAWWwWKedewQzj93n8G88i13KLCMEe+PJjdA7SohxnCGXpAACThMgALLYWTa7pDxx8+4MKSjto2kddclQIFljAXy3uj6aFQ7zBjO0AsSIAGHCVBgOYxM2x3SftyGmNE9tW0kraPA8oE18MbLdXF3g9I+4CldJAESKIwABZbB1kXK9o24NG2QwbzyLXeYwTJGvOcMqI0Hb4swhjP0ggRIwGECFFgOI9N2h6TPViF+Pk9D13aUrm8dBZaeo/c/26f0ron295Q3hjP0ggRIwGECFFgOI9N2B7mYOWHZVG0bSeu4RegDa2BU9xroeh/PpPOBUNNFEiiUAAWWwRZG4nvzcHnlbIN55VvuMINljHi//GRVPNvmBmM4Qy9IgAQcJkCB5TAybXe4vGoOElfN1baRtO66BGpuPoRVe0tgxZcXSErHBAZ2rIJ+7Srr2AOaTgIk4AwBCixn6GmwLwWWBoPioEmRW85g9idx2PH7ZQd7srmWCFBgaSkatIUEPE+AAsvzzN06I7cI3YrX7YOX7tgL/oPmos2rB90+FydwLwFuEbqXL0cnAa0ToMDSeoQctC9x7SJcfnu6g73YXCsEIjcewJrf/LDm6xitmEQ7ikmARe7FBMduJGAQAhRYBgmkxY0r65chYelEg3nlG+4E39wYVd79Fg+O+BMp6Xm+4bSBveQxDQYOLl0jATsIUGDZAUlPTZI3r0XcnFf0ZDJt/S+Bym98gV0Z9TBt7RkyMQABHjRqgCDSBRJwggAFlhPwtNg19ZvPETvxeS2aRptsEKiy+xKen/sPjp3PICsDEOBVOQYIIl0gAScIUGA5AU+LXdP37sbFV7po0TTadB0CkeOW4GS9jug//xg5GYQAL3s2SCDpBgkUkwAFVjHBabVb1pE/cL7fw1o1j3YVQSBy23lM+eACfvjzChkZhMBHkxugdpUQg3hDN0iABBwlQIHlKDGNt885H4WzXe/QuJU0z5pA2e6Dkf3MeHQY9xfBGIjAltmNUCkiyEAe0RUSIAFHCFBgOUJLB23zki7j9GN1dWApTbQQiPz0KJZ/n4WNuy8RioEIfLeoKcJD/A3kEV0hARJwhAAFliO09NDWZMLJFrxgVg+hEhtDbm+JCq9/hvuGHUB2rlkvZtNOOwj85+3b4VfCjoZsQgIkYEgCFFgGC6s5KxNnHm+MvCsJBvPMmO7c8M63+OJiZSz46JwxHfRRryJKBeDLmY1QMsjPRwnQbRIgAQosg60BU1oyLgzqiKzjhwzmmfHc8StZElW/Podu04/ibGym8Rx0gUeDOlXBs21uQGDAv6mg9Mw8zF5/Dlt/TUDHeyvgxY5VUKFMIFIy8vDVLwl4vRCh+vbwm9G8Xqmr1kRdzETXKYdxT8MyGPtMDdxQLgh/nUrD9LWnIe/kDsE2zSMwefVpHIpKK5YX9aqH4u0RN6MUtwiLxY+dSMAIBCiwjBBFKx9M6am4NGUA0n7abjDPjOdOpenv4GClBzB06QnjOecij6Y8VxN31i+F8atOYf/x1KujNqodhteer4UL8dl47f0zGNy5CprVLYXp75/Bnr+SrrYLLemPtWPrI+ZyNoYsPp7Pqkm9bkTTOuF4d1sMXuxUBZ//FI+vf0vE/Bdvwu//pGDu+rPF9qJVk7KY1qcma7CKTZAdSUD/BCiw9B/D/B7k5SJ+yUQkfbzCaJ4Zzp+KOy5gzDtnsfdosuF8c5VDkn0qGx6AbtOO5Buyf/vK6NyiAuZ8eBY/HPyfoCo47123lIaItB8PJWHmuvwn5C975WbVfNDCY/hoyq04FJWK1Iw8tGhUBlOcyF7JmN0eqIiXn6x2NfPmKh4chwRIQD8EKLD0Eyu7LU3+4n3EzR5md3s29DyBiH6jkfzYS+gyJb9w8Lwl2p2xRqWSWDykDsqVDlC1TDm5ZuzefwWzPjyLEV2r4c76pZGda0KNiiXVFuGGb2Kx4quL+Rzqen9FDOlcBXkmICzEH4kpOVj7dSw+2BWLghmsLb9exn1NyuCXI8lY+PF5p8CM61kDT7TkxyZOQWRnEtA5AQosnQewMPMzD/0H0QMeM6BnxnGpwuYTWLI9GZt/ijeOUy72pFXjMpjQqyZORmeobUCpjXrgtrJ4f0csIssGosP/lVdbep98H4cRT1fHDRGBmLIm/xbhsC7V8ESrSHzy3SXsPnAF43veiNJhAZj83ikEBvhhTPfquKF8MP6KSsWJC5loVicc/5xLx8PNI5CRZcKHu64Vbfa4+c6r9dT2Ix8SIAHfJUCBZcDY512+hNPtbzGgZ8ZwKey+9gif+K46moGP/QRku29qn5o4EZ2B2MRstGxcFq+tPa22CEV8PX1/Rby3PQZrv44pclApmpftu/d3xmKlVbZLarpkK/G3v1NU8fvu/YmoXC4IkkUruD1pj8U75jVGudKB9jRlGxIgAYMSoMAyYmDNZkS1rgxzbo4RvdO9T5Frf8VH/4Tj7S8u6N4XTzpgEVh/HE/FpcRstL27vCpE37UvESKcZDtQCtZtCawu91VU7D+yOth1bI8aaFQrDB9/H4f+7avgjU3RqFExGI/dVU5lz0R42fsE+JfAL2/ehhI8A8teZGxHAoYkQIFlwLCaUpNwYXAnHtWgwdgGRFZGtU2H0HHcXyoLw6doAo/eWQ6vPFUNX//nMjbujlNfCkp2ScTR2UtZmNz7Rvx9Nl3VVL3arTpCg/3U14bWRyuIcGrZqAwWfRqNhKQcjOpeXW0Njlx2Qh3JIM8d9UthwrM3Ytvey9h3LAUTe9V0KoMlRzTIFmFIMM/A4vomAV8mQIFlwOibkhMRv3g8UrZtNKB3+nap8rz1+KXkHRi9IkrfjnjI+uFdq6P9/5VH6VB/JKfnP+uqx0OV0OuRSogoFajE06qtF1U9lmwXdmkdidc/Po+/z6RBxrj95lKQzNK5uCy889UFbN17+aoHsjUolzIPfP2YOmdrcu+aEHGXlWNS2TDJijnytLu7vBJslrO7HOnLtiRAAsYhQIFlnFjm8yTp45WIXzjGoN7p161Ku2Lw8htR+PPk/8500q83tLwwAiKu5AgJPiRAAr5NgALLoPHPOv4XzvdubVDv9OlWhaGv4eI9vdBzxt/6dIBW20Vgw6QGqFM1xK62bEQCJGBcAhRYBo2tOSdbFbrz0Q6BCl+exrzP47H9P//bntKOdbTEVQSkwJ3bg66iyXFIQL8EKLD0G7vrWm7KSFNnYWWfOGxQD/XlVql2PRA4dAEeHnlQX4bTWocI1K0WgvdG1+clzw5RY2MSMCYBCixjxhWSwZIarOTP1xjUQ325VWHDfry/zx+rtztWMK0vL2mtHGo6pnsN+PEDQi4GEvB5AhRYBl4CcuFzzKgeBvZQH64F3dQA1db+iIdG/ImktFx9GE0ri0VgyUt11FESfEiABEiAAsvAayAv6TJOP1bXwB7qw7XKSzdjV1Z9TFuT/7JhfVhPKx0h8M3rTVAmLMCRLmxLAiRgUAIUWAYNrLhlykjH+edaI+ccz1zyZpgrf3sJLyw4pg7F5GNcAnLy+/pJDRAcyP1B40aZnpGA/QQo6y6pXgAAGJJJREFUsOxnpbuWprRkJLw5hXVYXoxc5OiFiLr1cfSbd8yLVnBqTxCQw01Hd6/BK3I8AZtzkIAOCFBg6SBIzpjIOixn6Dnft8LWc5i+/iK+O3DF+cE4gqYJyPU4TeuEa9pGGkcCJOA5AhRYnmPtlZnMmRmIeqCaV+b29UnLPj0QOc9OQvuxf/k6Cp/wn+df+USY6SQJ2E2AAstuVPpsKIXusROfR8bvP+jTAR1bXf6TI1j1UzbWf3NJx17QdHsIyIXRi4bUYf2VPbDYhgR8hAAFlsEDbc7LQ/Kn7yB+0TiDe6ot90Ka3oMKSzbjgVf+RGa2SVvG0RqXE5japybkkmc+JEACJGAhQIHlA2shLyEWpzs08AFPteNixZXfYEtMFcz/6Jx2jKIlbiOwa0ETlA3n8QxuA8yBSUCHBCiwdBg0R002paXgwtDHkXV0v6Nd2b44BAICUG3XRfSYcRSnYzKLMwL76IhAg5phWDnyZm4P6ihmNJUEPEGAAssTlL09hykPVza8hYQ3JnvbEp+Yv9LUFThU5SG8tOSET/jr606OeaYG5IgGPiRAAiRgTYACy0fWQ97lOJxuX99HvPWum5FfX8D4d8/ilyPJ3jWEs3uEwM75TRBRituDHoHNSUhARwQosHQULGdMNaWnIWZkN2Qc2OPMMOxrg0BE31eR0n4Ynpx8mKx8gMBtdcOx6KW6CA3m6e0+EG66SAIOEaDAcgiXvhun7tqE2En99O2Exq0vv+k43tyZgk0/xmvcUprnCgIz+tXCI3eUc8VQHIMESMBgBCiwDBbQ67ljzs5C1P1VAbPZh7z2nKthLR9Dqalr0PrlA56blDN5lcCeN29DUEAJr9rAyUmABLRJgAJLm3Fxi1XmrAzEzR2BlG0b3TK+rw8aueYXfHK8FJZtvuDrKHzCfzn3amyPGigZxO1Bnwg4nSQBBwlQYDkITO/Ns6OO4lzPFnp3Q3P2B5SriKqbj6DzhL8Qczlbc/bRINcT+HBiA9xcLcT1A3NEEiABQxCgwDJEGO13wpydiegXHkXWsUP2d2JLmwRumLMOv4bdjdHLo2y2ZQP9E6hXPRSrRtVj9kr/oaQHJOA2AhRYbkOr3YFTv92M2Al9tWugDi2ruDMGw9+Kwv7jqTq0niY7SoBX4zhKjO1JwPcIUGD5XswBkwmnHqkNOeGdj/MEyg+ZitiWfdHjtaPOD8YRNE8gLMQfu19vAj8/FrdrPlg0kAS8SIACy4vwvTe1GYnvzsPld+Z4zwQDzVzuy1NYuDkBW/deNpBXdKUoAs+3rYz+7SsjwJ8Ci6uEBEigaAIUWD66OkypSTjVpraPeu86t0s99jSChi3BQyP/dN2gHEnTBL5d2BSlQ/01bSONIwES8D4BCizvx8ArFpizMhG/cAySv3jfK/MbZdLyH+7Hh38G4N2tF43iEv24DoHOLSpgRNfqCOHJ7VwnJEACNghQYPnwEsmNu4gznRr6MAHnXA+qeTOqf/gLHh75JxJTcp0bjL11QWDrnMaoWDZQF7bSSBIgAe8SoMDyLn+vzi5F7vGvj+bBo8WMQqUln2N39i2YuuZMMUdgNz0RkINFxzxTg9krPQWNtpKAFwlQYHkRvhamzrl4FmefbKYFU3Rnww3fxGLgwuM4eiZdd7bTYMcJbJndCJUighzvyB4kQAI+SYACyyfD/j+nTcmJiH9jMlK++sDHSTjmfuSoBTjVsAuen/ePYx3ZWpcEOt1bASOfZu2VLoNHo0nASwQosLwEXkvT5iXE4nSHBloySfO2lN9yDjM3xuDb/Ymat5UGOk9gx7zGKFeatVfOk+QIJOA7BCiwfCfWRXoqtViJ787FlfXLSMMOAmW69EPec9PRbiyvG7IDl+6b9GxTCQM7VOG1OLqPJB0gAc8SoMDyLG/NzmbOzMDpDrfwdHc7IlTu48NYvScXH+yKtaM1m+iZQHiIP76e1xjBgX56doO2kwAJeIEABZYXoGtxSjkXK/mLtYhfOFaL5mnGppKN7kTFZVvxwCsHkJFl0oxdNMQ9BCb1romO95R3z+AclQRIwNAEKLAMHV7HnDPnZCO6fxtkHePWV1HkIpfvwta4qpi/8ZxjcNladwTqVQ/FmrH1eSWO7iJHg0lAGwQosLQRB81YkfnXb4h+4VHN2KM1Q6p+F4deM48i6mKm1kyjPS4mIOLq1pphLh6Vw5EACfgKAQosX4m0nX6a0lMRv2AUDx8thFfFSW/jcI02GLL4hJ002UyvBORQ0bE9arCwXa8BpN0koAECFFgaCILWTJCvCs90vBWmjDStmeZVeypsj8bENeex568kr9rByd1LIDTYD9vnNkZoSV7o7F7SHJ0EjE2AAsvY8S22d6k7P0Ps5P7F7m+0jhG9hyO18wg8Memw0VyjPwUIzHmhNh68PYJcSIAESMApAhRYTuEzbmc5tiFmYl+k/7zDuE464FnEZ8ex/JtUfPpDnAO92FRvBFo2KoPZL9RGcBCPZdBb7GgvCWiNAAWW1iKiIXvyEuNxplNDmHNzNGSV500J+782KD1zHe57+QBMZs/Pzxk9QyDAvwS2zWmMiFIBnpmQs5AACRiaAAWWocPrpHNmM1J3yVbhC04OpO/u5VfvwaaoMnhzU7S+HaH11yUwq39tPNycW4NcJiRAAq4hQIHlGo6GHUUK3eNmvYzUXZsM6+P1HPMrUw7VvjyGJycfxoX4LJ9k4AtOt2kegYm9ayKEW4O+EG76SAIeIUCB5RHM+p7EnJmOs93uQu6lC/p2pBjW3zBrLfaWugejlkcVoze76IFApYggfDrtVh7JoIdg0UYS0BEBCiwdBcubpmYd+QPn+z3sTRO8Mnfkjot4dflp7DuW4pX5Oan7CawaVQ9Nbgp3/0ScgQRIwKcIUGD5VLiL76w5OxPJn72L+CUTiz+IznqWHzQJl1r3xzOvHdWZ5TTXXgKDO1dF1/sjEcYzr+xFxnYkQAJ2EqDAshMUmwHm7CzETuqPtB+2+ASOiM2nsHjLZWz5JcEn/PU1J+9rWhYz+tVCcCCPZPC12NNfEvAEAQosT1A20Bwiss492xI5504ayKtrXQlv8ySCRy7DQyP+NLSfvupcjYrB2DCpAYIornx1CdBvEnA7AQostyM23gQ50adx9qnbjeeYlUflPtiPjYcC8M6Wi4b201ed2zyjIapWCPZV9+k3CZCABwhQYHkAshGnSP/Pd7g47EkjuobA6jeh+ob/4NFRB5GQ7NuHrBoxwMuG1cWdt5Q2omv0iQRIQEMEKLA0FAw9mWLOyULy52sQv3Csnsy2y9aKiz/H97kNMGX1abvas5F+CIzqVh2Pt4xEYEAJ/RhNS0mABHRJgAJLl2HThtFyX2H8kglI/ny1NgxykRWVdsVi8OITOHw6zUUjchgtEHiiVSRGPFWN9wxqIRi0gQR8gAAFlg8E2Z0umnNyEDvxecN8WVhhxFycafo0+s79x53YOLaHCcgXg3IVDjNXHgbP6UjAhwlQYPlw8F3mutmEC4M7IePAHpcN6a2Byn11FnM+icWufYneMoHzupjAbXXDsXxEPZTgrqCLyXI4EiCB6xGgwOL6cAkBuU4nekBbZB0/5JLxvDFI6cf7wNxvJtqO0a8P3uCm5TnrVQ+FnNRekncMajlMtI0EDEmAAsuQYfWOU3lJlxE94DHknD3hHQOcnDVi42Gs3ZuLdTtjnRyJ3bVAoOYNJbF6TH2Eh/hrwRzaQAIk4GMEKLB8LODudjc3PgYXXmwHOStLT0/JBrej0vKv8eDwP5GWmacn02lrIQSqRQZjzdj6KBMWQD4kQAIk4BUCFFhewW7sSXPjLuLCoPa6Elnl396FrxOqYt6Gc8YOjg94J+JKMldlwymufCDcdJEENEuAAkuzodG3YSqT9VJn5Jw5rgtHquy+hD5z/sGJ6Axd2EsjCycg24JSc8XMFVcICZCAtwlQYHk7AgaeP+9KgjrtPeuYtovGK054E4drtsWQxfoQgwZeMk65JgXty0fczJorpyiyMwmQgKsIUGC5iiTHKZSAKT0VMSO7a/oIh3LbojH1/fP46VASo6hTAnIUw5Khdfm1oE7jR7NJwIgEKLCMGFWt+WQyIWZcb6T9sFVrlqHssy8j/clReHziYc3ZRoPsIyCHiM4beBPPubIPF1uRAAl4iAAFlodA+/o05uwsxC8aq+4v1NJT9tNjeOe7NHz8XZyWzKItdhKQ629efbo6T2i3kxebkQAJeI4ABZbnWPv8TKbUZCR9vAKXV87SBIvQux5A2dkbcd8rB5CXZ9aETTTCfgJycXOneyvwbkH7kbElCZCABwlQYHkQNqcC5DDSjH0/InZCX6/jiHh3D748UwZLP4v2ui00wDECy4bVRbO6pZi5cgwbW5MACXiQAAWWB2Fzqn8JmNJSkBtzHjHjeiHnXJRXsPiFl0bVLSfRdeoRnI/L8ooNnNRxAjUqBmPp0LqoGhnseGf2IAESIAEPEqDA8iBsTpWfgDkjHbFTB3il+L3ijDX4vey9ePVt7wg8rgXHCUgx+8x+tRAU6Od4Z/YgARIgAQ8ToMDyMHBOl5+AZLOSNizD5VVzPYqmwtcXMWblafz2T4pH5+VkxSMwuHNVPPNQRQRTXBUPIHuRAAl4nAAFlseRc8KCBORA0uyoI7g0bRByL11wO6ByA8Yj/sGB6D79qNvn4gTOEagYEYRZ/WqhTrUQhJXkpc3O0WRvEiABTxKgwPIkbc5VJAFzTjbkT9ysYUj9ZpNbSZX9PApvbEvEl3sS3DoPB3eOQJvmEZjUuyYPD3UOI3uTAAl4iQAFlpfAc9rCCZhSkpTAin99DMy5OS7HFP5gZ5QcsxwPDv/T5WNzQNcQCPAvgel9a6FF4zIICWK9lWuochQSIAFPE6DA8jRxzmeTgNRlmTPTcWn2MKT/vMNme0calF23D58eDsKKry460o1tPUSgZaMyKmsVUSrAQzNyGhIgARJwDwEKLPdw5aguIGDKSEPa918hft6rkL87+wRUvhHVP9mHtqMPIT7J9dkxZ+3z5f6hwX6Y/FxNtGhYhgeH+vJCoO8kYCACFFgGCqYRXZFtQnNmBuIXjkHKto1OuVh+4Sb8ZLoVU1afdmocdnYtgXZ3l8fo7tURyiJ214LlaCRAAl4lQIHlVfyc3F4CpvRU5Jz6B3FzRyDr+CF7u+VrV3FnDIa+cRKHopzPhhXLAHbKR6Be9VCM61kDN1UJYSE71wYJkIDhCFBgGS6kxnZIMlqp2zcifvEEdSK8vU+FV2bh7O3PoM+cf+ztwnZuIhAe4o/hXauj7V3lIAXtfEiABEjAiAQosIwYVR/wyZyVqS6NvvLhG3Z5W/bLs5j/WSx2/p5oV3s2cg+Bnm0q4cWOVXhgqHvwclQSIAENEaDA0lAwaIpjBERkydZhwlvTkPLVB0V2Lt2pFzBgDh4bXbytRcesYuvCCHS6twIGd66i6qxK8ugFLhISIAEfIECB5QNBNrqLpvQUmJKvqIxWYYXwZTb8hQ9/N2Ht1zFGR6E5/6SAfVDnKigdGoCQYJ5ppbkA0SASIAG3EaDAchtaDuxpAnnJiTBnpCHxvflI/uJ9NX1wvSaovOobPDTiT6Sk53naJJ+dr3OLCnihQxWUCvGnsPLZVUDHScC3CVBg+Xb8Dem9Oqg0LxdX1i2Bf8vO2JlQBXPWnzWkr1pyKizEH93ur4geD1dCoH8JCistBYe2kAAJeJwABZbHkXNCTxGQGq0McyB+P5aC5V9cxD/n0j01tU/NI8ctPPNQRTx2ZzmYzOCXgT4VfTpLAiRQFAEKLK4NnyCQmW3C2dgsfLArFlt+5SXPzgZdDldoe3d5la2qUTGYhevOAmV/EiABwxGgwDJcSOnQ9QikZ5ng7wd1XMPmn+Ox/3gqgTlA4La64XiydSTubxYBk8lMYeUAOzYlARLwLQIUWL4Vb3prRSA1Iw+S2frqlwR8+8cVHDnDE94LWyANaoah4z3l8eBtEeqeQLk3kA8JkAAJkMD1CVBgcYX4PIGcXLMSWhlZedi5LxE/HUrCb3/bf0q8EQHeUb8U2v9fedzbsIwqVg8OpKgyYpzpEwmQgPsIUGC5jy1H1iGBPJMZso0YHFACf55MU4Lr97+TcfZSlg69sd9kqaO665bSeOTOcri1ZhhMZjNFlf342JIESIAEriFAgcVFQQLXISDZLRFdkuE6cCIVew4n41BUKo6fz9A1t7rVQtCodjjua1IGt9YKU7VUQQF+KMGrAXUdVxpPAiSgHQIUWNqJBS3RAQGp2zKbgaDAEjh2LgMHo1LV/56IzsDJCxnIzTNrygu5TPmmKiGoUzUEzeqGo2GtMNxYqaQSjSKo/Ljzp6l40RgSIAHjEKDAMk4s6YkXCGTnmJCWaVJCRa6DibuSjTOxWUpwRcdn4WJCNmIuZ+PSlWwkpuS6xcKIUgGoWDYIlcoFoUr5INSuUhI3VQ5B9YrBiCgVqLJvIrQCA5iecksAOCgJkAAJFEKAAovLggTcQECOMEjLMiE31wy/ElBf3wUF+iE9Mw+SBUvLzENaRh5SM03qZ/InI9uErBwTsnP+zYIFB5ZAcJA/QoP8EFLSD2El/f/7xw9yarr8s1yeLCLPkjmTYnQKKTcElEOSAAmQgIMEKLAcBMbmJEACJEACJEACJGCLAAWWLUJ8TwIkQAIkQAIkQAIOEqDAchAYm5MACZAACZAACZCALQIUWLYI8T0JkAAJkAAJkAAJOEiAAstBYGxOAiRAAiRAAiRAArYIUGDZIsT3JEACJEACJEACJOAgAQosB4GxOQmQAAmQAAmQAAnYIkCBZYsQ35MACZAACZAACZCAgwQosBwExuYkQAIkQAIkQAIkYIsABZYtQnxPAiRAAiRAAiRAAg4SoMByEBibkwAJkAAJkAAJkIAtAhRYtgjxPQmQAAmQAAmQAAk4SIACy0FgbE4CJEACJEACJEACtghQYNkixPckQAIkQAIkQAIk4CABCiwHgbE5CZAACZAACZAACdgiQIFlixDfkwAJkAAJkAAJkICDBCiwHATG5iRAAiRAAiRAAiRgiwAFli1CfE8CJEACJEACJEACDhKgwHIQGJuTAAmQAAmQAAmQgC0CFFi2CPE9CZAACZAACZAACThIgALLQWBsTgIkQAIkQAIkQAK2CFBg2SLE9yRAAiRAAiRAAiTgIAEKLAeBsTkJkAAJkAAJkAAJ2CJAgWWLEN+TAAmQAAmQAAmQgIMEKLAcBMbmJEACJEACJEACJGCLAAWWLUJ8TwIkQAIkQAIkQAIOEqDAchAYm5MACZAACZAACZCALQIUWLYI8T0JkAAJkAAJkAAJOEiAAstBYGxOAiRAAiRAAiRAArYIUGDZIsT3JEACJEACJEACJOAgAQosB4GxOQmQAAmQAAmQAAnYIkCBZYsQ35MACZAACZAACZCAgwQosBwExuYkQAIkQAIkQAIkYIsABZYtQnxPAiRAAiRAAiRAAg4SoMByEBibkwAJkAAJkAAJkIAtAhRYtgjxPQmQAAmQAAmQAAk4SIACy0FgbE4CJEACJEACJEACtghQYNkixPckQAIkQAIkQAIk4CABCiwHgbE5CZAACZAACZAACdgiQIFlixDfkwAJkAAJkAAJkICDBCiwHATG5iRAAiRAAiRAAiRgiwAFli1CfE8CJEACJEACJEACDhKgwHIQGJuTAAmQAAmQAAmQgC0CFFi2CPE9CZAACZAACZAACThIgALLQWBsTgIkQAIkQAIkQAK2CFBg2SLE9yRAAiRAAiRAAiTgIAEKLAeBsTkJkAAJkAAJkAAJ2CJAgWWLEN+TAAmQAAmQAAmQgIMEKLAcBMbmJEACJEACJEACJGCLAAWWLUJ8TwIkQAIkQAIkQAIOEqDAchAYm5MACZAACZAACZCALQIUWLYI8T0JkAAJkAAJkAAJOEiAAstBYGxOAiRAAiRAAiRAArYIUGDZIsT3JEACJEACJEACJOAgAQosB4GxOQmQAAmQAAmQAAnYIkCBZYsQ35MACZAACZAACZCAgwQosBwExuYkQAIkQAIkQAIkYIsABZYtQnxPAiRAAiRAAiRAAg4SoMByEBibkwAJkAAJkAAJkIAtAhRYtgjxPQmQAAmQAAmQAAk4SIACy0FgbE4CJEACJEACJEACtghQYNkixPckQAIkQAIkQAIk4CABCiwHgbE5CZAACZAACZAACdgiQIFlixDfkwAJkAAJkAAJkICDBCiwHATG5iRAAiRAAiRAAiRgiwAFli1CfE8CJEACJEACJEACDhKgwHIQGJuTAAmQAAmQAAmQgC0CFFi2CPE9CZAACZAACZAACThIgALLQWBsTgIkQAIkQAIkQAK2CFBg2SLE9yRAAiRAAiRAAiTgIAEKLAeBsTkJkAAJkAAJkAAJ2CLw/+XCffEkWNrKAAAAAElFTkSuQmCC"/>
          <p:cNvSpPr>
            <a:spLocks noChangeAspect="1" noChangeArrowheads="1"/>
          </p:cNvSpPr>
          <p:nvPr/>
        </p:nvSpPr>
        <p:spPr bwMode="auto">
          <a:xfrm>
            <a:off x="9532938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8870" y="915566"/>
            <a:ext cx="5976398" cy="3744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19768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49288" y="-20239"/>
            <a:ext cx="8219256" cy="647775"/>
          </a:xfrm>
        </p:spPr>
        <p:txBody>
          <a:bodyPr/>
          <a:lstStyle/>
          <a:p>
            <a:pPr algn="l"/>
            <a:r>
              <a:rPr lang="he-IL" dirty="0" smtClean="0"/>
              <a:t>תכניות אב לשטחים פתוחים</a:t>
            </a:r>
            <a:endParaRPr lang="he-IL" dirty="0"/>
          </a:p>
        </p:txBody>
      </p:sp>
      <p:graphicFrame>
        <p:nvGraphicFramePr>
          <p:cNvPr id="5" name="מציין מיקום תוכן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75748165"/>
              </p:ext>
            </p:extLst>
          </p:nvPr>
        </p:nvGraphicFramePr>
        <p:xfrm>
          <a:off x="467544" y="1203598"/>
          <a:ext cx="8229600" cy="3394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963A9-5C28-41AD-B78C-E3531DC994E3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444208" y="1347614"/>
            <a:ext cx="2592288" cy="166199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מקורות תקציביים:</a:t>
            </a:r>
          </a:p>
          <a:p>
            <a:endParaRPr lang="he-I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b="1" dirty="0" smtClean="0"/>
              <a:t>הקרן לשטחים פתוחים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b="1" dirty="0" smtClean="0"/>
              <a:t>משרד החקלאות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dirty="0"/>
              <a:t>המועצה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he-IL" dirty="0" smtClean="0"/>
              <a:t>משרד הבינוי והשיכון</a:t>
            </a:r>
          </a:p>
        </p:txBody>
      </p:sp>
    </p:spTree>
    <p:extLst>
      <p:ext uri="{BB962C8B-B14F-4D97-AF65-F5344CB8AC3E}">
        <p14:creationId xmlns:p14="http://schemas.microsoft.com/office/powerpoint/2010/main" val="5936451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31640" y="-20239"/>
            <a:ext cx="7560840" cy="647773"/>
          </a:xfrm>
        </p:spPr>
        <p:txBody>
          <a:bodyPr/>
          <a:lstStyle/>
          <a:p>
            <a:r>
              <a:rPr lang="he-IL" sz="2400" dirty="0" smtClean="0"/>
              <a:t>נושאים מרכזיים בתחום הטיפול של מחלקות הנדסה ותכנון</a:t>
            </a:r>
            <a:endParaRPr lang="he-IL" sz="24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107504" y="915566"/>
            <a:ext cx="8661648" cy="339447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עדכון תכניות מתאר מפורטות לישובים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קידום צמיחה דמוגרפית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השלמת תשתיות ציבוריות ומבני ציבור בישוב בוותיק ובהרחבות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/>
              <a:t>התמודדות עם ועדות גבולות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/>
              <a:t>מבני </a:t>
            </a:r>
            <a:r>
              <a:rPr lang="he-IL" dirty="0" err="1" smtClean="0"/>
              <a:t>פל"ח</a:t>
            </a:r>
            <a:endParaRPr lang="he-IL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/>
              <a:t>תכניות כוללניות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/>
              <a:t>תכניות אב לשטחים פתוחים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/>
              <a:t>יישום יחידה שלישית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he-IL" dirty="0" smtClean="0"/>
              <a:t>פיתוח נושאי (תיירות, שימור, מוקדי פיתוח, תעסוקה...)</a:t>
            </a:r>
          </a:p>
          <a:p>
            <a:pPr>
              <a:buFont typeface="Wingdings" panose="05000000000000000000" pitchFamily="2" charset="2"/>
              <a:buChar char="ü"/>
            </a:pPr>
            <a:endParaRPr lang="he-IL" dirty="0" smtClean="0"/>
          </a:p>
          <a:p>
            <a:pPr>
              <a:buFont typeface="Wingdings" panose="05000000000000000000" pitchFamily="2" charset="2"/>
              <a:buChar char="ü"/>
            </a:pPr>
            <a:endParaRPr lang="he-IL" dirty="0" smtClean="0"/>
          </a:p>
          <a:p>
            <a:pPr>
              <a:buFont typeface="Wingdings" panose="05000000000000000000" pitchFamily="2" charset="2"/>
              <a:buChar char="ü"/>
            </a:pP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963A9-5C28-41AD-B78C-E3531DC994E3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5</a:t>
            </a:fld>
            <a:endParaRPr lang="he-IL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815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dirty="0" smtClean="0"/>
              <a:t>נושאים מרכזיים לטיפול מרכז המועצות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611560" y="915566"/>
            <a:ext cx="8229600" cy="3394474"/>
          </a:xfrm>
        </p:spPr>
        <p:txBody>
          <a:bodyPr/>
          <a:lstStyle/>
          <a:p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פיתוח, קידום ותיאום רגולציות </a:t>
            </a:r>
            <a:r>
              <a:rPr lang="he-IL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יעודיות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למגזר הכפרי (מתחום המקרקעין, התכנון...)</a:t>
            </a:r>
          </a:p>
          <a:p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שמירה על השטחים הפתוחים והחקלאיים אל מול מגמות הפיתוח המואץ (ועדות גבולות, </a:t>
            </a:r>
            <a:r>
              <a:rPr lang="he-IL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ותמ"ל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...)</a:t>
            </a:r>
          </a:p>
          <a:p>
            <a:r>
              <a:rPr lang="he-IL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קידום "תורה" לתכנון הישוב הכפרי ואל מול </a:t>
            </a:r>
            <a:r>
              <a:rPr lang="he-IL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הרשויות המתכננות</a:t>
            </a:r>
            <a:endParaRPr lang="he-IL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e-IL" dirty="0" smtClean="0"/>
              <a:t>הנחיות אחידות ליישום יחידה שלישית, לתכניות כוללניות...</a:t>
            </a:r>
          </a:p>
          <a:p>
            <a:r>
              <a:rPr lang="he-IL" dirty="0" smtClean="0"/>
              <a:t>סוגיית </a:t>
            </a:r>
            <a:r>
              <a:rPr lang="he-IL" dirty="0"/>
              <a:t>חלף היטל השבחה </a:t>
            </a:r>
          </a:p>
          <a:p>
            <a:r>
              <a:rPr lang="he-IL" dirty="0" smtClean="0"/>
              <a:t>קידום תנאי העסקה והכשרה של עובדי ההנדסה, הועדה והתכנון</a:t>
            </a:r>
          </a:p>
          <a:p>
            <a:endParaRPr lang="he-IL" dirty="0" smtClean="0"/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1963A9-5C28-41AD-B78C-E3531DC994E3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041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481FA97-E363-4351-AB38-CDA5209C55FC}" type="slidenum">
              <a:rPr lang="he-IL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7</a:t>
            </a:fld>
            <a:endParaRPr lang="he-IL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117" y="3538934"/>
            <a:ext cx="9144000" cy="1494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19753" y="1275606"/>
            <a:ext cx="9163753" cy="1292662"/>
          </a:xfrm>
          <a:prstGeom prst="rect">
            <a:avLst/>
          </a:prstGeom>
          <a:solidFill>
            <a:schemeClr val="accent3">
              <a:lumMod val="50000"/>
              <a:alpha val="91000"/>
            </a:schemeClr>
          </a:solidFill>
        </p:spPr>
        <p:txBody>
          <a:bodyPr wrap="square" rtlCol="1"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he-IL" sz="2000" b="1" dirty="0" smtClean="0">
                <a:solidFill>
                  <a:schemeClr val="bg1"/>
                </a:solidFill>
              </a:rPr>
              <a:t>תודה על ההשתתפות </a:t>
            </a: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he-IL" sz="2000" b="1" dirty="0" smtClean="0">
                <a:solidFill>
                  <a:schemeClr val="bg1"/>
                </a:solidFill>
              </a:rPr>
              <a:t>ושיהיה לכולנו כנס מעניין ומהנה</a:t>
            </a:r>
            <a:endParaRPr lang="he-IL" sz="1800" dirty="0">
              <a:solidFill>
                <a:schemeClr val="bg1"/>
              </a:solidFill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he-IL" sz="1800" dirty="0" smtClean="0">
                <a:solidFill>
                  <a:schemeClr val="bg1"/>
                </a:solidFill>
              </a:rPr>
              <a:t>מרכז המועצות האזוריות</a:t>
            </a:r>
            <a:endParaRPr lang="he-I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4764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התאמה אישית 1">
      <a:majorFont>
        <a:latin typeface="Century Gothic"/>
        <a:ea typeface=""/>
        <a:cs typeface="Gisha"/>
      </a:majorFont>
      <a:minorFont>
        <a:latin typeface="Century Gothic"/>
        <a:ea typeface=""/>
        <a:cs typeface="Gish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3442</TotalTime>
  <Words>174</Words>
  <Application>Microsoft Office PowerPoint</Application>
  <PresentationFormat>‫הצגה על המסך (16:9)</PresentationFormat>
  <Paragraphs>43</Paragraphs>
  <Slides>7</Slides>
  <Notes>0</Notes>
  <HiddenSlides>1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7</vt:i4>
      </vt:variant>
    </vt:vector>
  </HeadingPairs>
  <TitlesOfParts>
    <vt:vector size="13" baseType="lpstr">
      <vt:lpstr>Arial</vt:lpstr>
      <vt:lpstr>Calibri</vt:lpstr>
      <vt:lpstr>Century Gothic</vt:lpstr>
      <vt:lpstr>Gisha</vt:lpstr>
      <vt:lpstr>Wingdings</vt:lpstr>
      <vt:lpstr>1_ערכת נושא Office</vt:lpstr>
      <vt:lpstr>כנס מהנדסי מועצות אזוריות ה-I</vt:lpstr>
      <vt:lpstr>מצגת של PowerPoint</vt:lpstr>
      <vt:lpstr>מצגת של PowerPoint</vt:lpstr>
      <vt:lpstr>תכניות אב לשטחים פתוחים</vt:lpstr>
      <vt:lpstr>נושאים מרכזיים בתחום הטיפול של מחלקות הנדסה ותכנון</vt:lpstr>
      <vt:lpstr>נושאים מרכזיים לטיפול מרכז המועצות</vt:lpstr>
      <vt:lpstr>מצגת של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אלבום תמונות</dc:title>
  <dc:creator>Milka Carmel</dc:creator>
  <cp:lastModifiedBy>Uriel Ben Haim</cp:lastModifiedBy>
  <cp:revision>81</cp:revision>
  <dcterms:created xsi:type="dcterms:W3CDTF">2017-02-28T14:37:44Z</dcterms:created>
  <dcterms:modified xsi:type="dcterms:W3CDTF">2017-05-10T05:59:39Z</dcterms:modified>
</cp:coreProperties>
</file>